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9" d="100"/>
          <a:sy n="99" d="100"/>
        </p:scale>
        <p:origin x="-696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B34755E-8534-41DC-886D-DB0F41E1B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P8_EAU_POTABLE_VUES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9F161DA-786A-4E8E-8298-31C37932B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Fichier créé le : 29/01/2022 11:44:42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UE MONDIALE">
            <a:extLst>
              <a:ext uri="{FF2B5EF4-FFF2-40B4-BE49-F238E27FC236}">
                <a16:creationId xmlns:a16="http://schemas.microsoft.com/office/drawing/2014/main" id="{78BE637B-3A9C-45E0-9DA1-C5F0AFA36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9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UE CONTINENTALE">
            <a:extLst>
              <a:ext uri="{FF2B5EF4-FFF2-40B4-BE49-F238E27FC236}">
                <a16:creationId xmlns:a16="http://schemas.microsoft.com/office/drawing/2014/main" id="{9420DD49-8CEF-472A-AE33-675E273C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7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UE NATIONALE">
            <a:extLst>
              <a:ext uri="{FF2B5EF4-FFF2-40B4-BE49-F238E27FC236}">
                <a16:creationId xmlns:a16="http://schemas.microsoft.com/office/drawing/2014/main" id="{67AA3B93-99E1-42A8-AA4F-8635B34D2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9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5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P8_EAU_POTABLE_VUES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P8_EAU_POTABLE_VUES</dc:title>
  <dc:creator/>
  <cp:lastModifiedBy>NADIA YEBEL</cp:lastModifiedBy>
  <cp:revision>1</cp:revision>
  <dcterms:created xsi:type="dcterms:W3CDTF">2022-01-29T10:44:45Z</dcterms:created>
  <dcterms:modified xsi:type="dcterms:W3CDTF">2022-01-29T12:21:14Z</dcterms:modified>
</cp:coreProperties>
</file>