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394"/>
    <p:restoredTop sz="94729"/>
  </p:normalViewPr>
  <p:slideViewPr>
    <p:cSldViewPr snapToGrid="0" snapToObjects="1">
      <p:cViewPr varScale="1">
        <p:scale>
          <a:sx n="105" d="100"/>
          <a:sy n="105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3207-998B-6C41-A0E7-4A1828AB8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86C87-7E81-2241-9520-DAA9FBF6A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C2DA0-CBAC-BD4C-B4A1-ECF9F559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1A3A-1CA1-1B4B-B46C-7DF01503E26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3BCBA-A59F-3A4B-88B4-E05CDA9EF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7B47C-0058-2A4D-96F7-1F2B887F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68E6-9E02-4D40-8326-AE3F7B730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1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06AE-0C73-1F47-9F62-2B4A3436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F00CA-4064-4E40-8E49-5C860AFCA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4EE7D-3611-2249-8CC6-2C238C7F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1A3A-1CA1-1B4B-B46C-7DF01503E26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54929-9EC9-5A4D-A55F-F1A0AD30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8BAC1-221D-E240-A7E8-08BF7CCA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68E6-9E02-4D40-8326-AE3F7B730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3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93A36-F86B-7249-A80B-5F06C3FFA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F48A6-17DE-0540-A4A8-DDCBB3B95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2B177-30BA-4A4E-B9D2-24DF4A40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1A3A-1CA1-1B4B-B46C-7DF01503E26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E3E63-CC74-3743-AEE4-78527158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39B9E-F0B7-944A-A68D-661D6E52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68E6-9E02-4D40-8326-AE3F7B730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7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FC592-D262-484D-BF08-89500418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03CD7-B357-2644-974A-4DB3114D6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B1C0-FF47-0340-8FE3-DC02D852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1A3A-1CA1-1B4B-B46C-7DF01503E26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AC1A7-F3F7-6048-8021-B1C86DB05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F7ECD-43DE-2C48-A73D-AA45338E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68E6-9E02-4D40-8326-AE3F7B730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9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31BD-BC8A-C646-9A5B-A2AF90C90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2BABC-66DA-8447-9179-1672B7FDD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D3C23-F709-3840-AC75-A15B9B9C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1A3A-1CA1-1B4B-B46C-7DF01503E26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EE409-2E61-AB46-B82E-63C9FD4F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20379-D741-CE4B-88EF-EBC120E6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68E6-9E02-4D40-8326-AE3F7B730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7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434A-F2D2-2A40-B44D-87B24126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8B2C2-49E1-5D4B-BA6B-6849234DC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7BA79-475B-904A-80F6-B16638AC9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06FCE-5BDD-9E45-B5AA-18BA89C9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1A3A-1CA1-1B4B-B46C-7DF01503E26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CF755-4B2D-1546-BEA6-BFD455D7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94626-ECFA-A44D-8E39-493F29A4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68E6-9E02-4D40-8326-AE3F7B730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6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B07A-4D6D-624D-8DE6-F6C2AEFA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C3403-7B77-FF41-B20B-F082ABF62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B1C75-0B4F-D440-9E32-5770B4DEC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BDB05-C50D-A44C-BFF9-A226F3E7B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121876-2540-D948-BBFB-A256941C8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AF05CF-F658-984F-ABCC-C18856F3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1A3A-1CA1-1B4B-B46C-7DF01503E26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4F24A4-A673-2A49-8430-273AB262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43161-C737-2446-8086-6D002097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68E6-9E02-4D40-8326-AE3F7B730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2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F93D-8AB2-CF40-AD46-688E6D0A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0091B-9B50-6B4D-87C9-AE5E9F9E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1A3A-1CA1-1B4B-B46C-7DF01503E26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C3AD6-22DC-D04D-91C6-11BB80A4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0F386-7790-484C-B02C-B2B93F62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68E6-9E02-4D40-8326-AE3F7B730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5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3B09F-A95B-B841-B812-22A86BD7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1A3A-1CA1-1B4B-B46C-7DF01503E26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06BA6A-DEFF-814E-B47F-F98301BC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3D894-A464-0A41-B1C6-6E3527595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68E6-9E02-4D40-8326-AE3F7B730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6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C340-417B-A94D-9DE8-EB11350C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79F4E-42B8-D848-9F53-4859AD055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E9795-739A-BB4D-80F5-24B0994FC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738B4-588D-354C-AA58-487AC5EE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1A3A-1CA1-1B4B-B46C-7DF01503E26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E8A33-FE81-0F49-A25A-E6345C43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CC8F9-743A-4546-BE61-6AF0AB22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68E6-9E02-4D40-8326-AE3F7B730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1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B68F8-F051-5348-B0E7-B722A5329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DEE9C1-50AB-5E4C-B7CC-79F205A5E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167F2-6F16-FC44-BB6E-AD24E1712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FC11B-0F0B-6248-AA66-C28EA48E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1A3A-1CA1-1B4B-B46C-7DF01503E26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26BB8-85A1-3042-8021-87C4C54F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FE1A9-70A5-FC46-BE2B-355DFC7C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68E6-9E02-4D40-8326-AE3F7B730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8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873E8-FC22-7E41-8BE4-4A8362C5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42BF7-C911-FE47-9A65-448ACE613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BCB32-25D4-7C49-9ECB-2BFD82691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21A3A-1CA1-1B4B-B46C-7DF01503E268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7BFD3-098C-5645-8316-357FA683D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AF998-5DF4-394C-9520-73AAE6F1F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68E6-9E02-4D40-8326-AE3F7B730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0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7B88D9-9E92-0D4E-96F7-C56896CD823F}"/>
              </a:ext>
            </a:extLst>
          </p:cNvPr>
          <p:cNvSpPr/>
          <p:nvPr/>
        </p:nvSpPr>
        <p:spPr>
          <a:xfrm>
            <a:off x="1843647" y="132080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AD4D8B-DB78-AF4F-89D8-F48A1D294123}"/>
              </a:ext>
            </a:extLst>
          </p:cNvPr>
          <p:cNvSpPr/>
          <p:nvPr/>
        </p:nvSpPr>
        <p:spPr>
          <a:xfrm>
            <a:off x="2856019" y="132080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CA88BA-8F81-4548-B1C7-3DF76E4C15A1}"/>
              </a:ext>
            </a:extLst>
          </p:cNvPr>
          <p:cNvSpPr/>
          <p:nvPr/>
        </p:nvSpPr>
        <p:spPr>
          <a:xfrm>
            <a:off x="3868391" y="132080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D8BDA9-5E12-BA4A-892D-95D0902BA307}"/>
              </a:ext>
            </a:extLst>
          </p:cNvPr>
          <p:cNvSpPr/>
          <p:nvPr/>
        </p:nvSpPr>
        <p:spPr>
          <a:xfrm>
            <a:off x="4880763" y="132080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E51A3E-7A43-F747-99DE-C02C7043B6B8}"/>
              </a:ext>
            </a:extLst>
          </p:cNvPr>
          <p:cNvSpPr txBox="1"/>
          <p:nvPr/>
        </p:nvSpPr>
        <p:spPr>
          <a:xfrm>
            <a:off x="2068671" y="951470"/>
            <a:ext cx="356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0                 1                 2                 3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87C2CE-8BE3-9149-B0DE-409126274A93}"/>
              </a:ext>
            </a:extLst>
          </p:cNvPr>
          <p:cNvSpPr/>
          <p:nvPr/>
        </p:nvSpPr>
        <p:spPr>
          <a:xfrm>
            <a:off x="1843199" y="232229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FCC8E9-33FF-B044-A43D-B47086F48301}"/>
              </a:ext>
            </a:extLst>
          </p:cNvPr>
          <p:cNvSpPr/>
          <p:nvPr/>
        </p:nvSpPr>
        <p:spPr>
          <a:xfrm>
            <a:off x="2855571" y="232229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9AE566-CCAA-F442-B4D6-725A7E5F3C56}"/>
              </a:ext>
            </a:extLst>
          </p:cNvPr>
          <p:cNvSpPr/>
          <p:nvPr/>
        </p:nvSpPr>
        <p:spPr>
          <a:xfrm>
            <a:off x="3867943" y="232229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B3480C-BCFB-3B4A-81F6-5D09E3CBDA3F}"/>
              </a:ext>
            </a:extLst>
          </p:cNvPr>
          <p:cNvSpPr/>
          <p:nvPr/>
        </p:nvSpPr>
        <p:spPr>
          <a:xfrm>
            <a:off x="4880315" y="232229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18B1C1-D643-144D-A377-C27B5748370F}"/>
              </a:ext>
            </a:extLst>
          </p:cNvPr>
          <p:cNvSpPr/>
          <p:nvPr/>
        </p:nvSpPr>
        <p:spPr>
          <a:xfrm>
            <a:off x="1843199" y="33237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9AC09B-B6FE-EF4B-9B5D-2D5E125857AD}"/>
              </a:ext>
            </a:extLst>
          </p:cNvPr>
          <p:cNvSpPr/>
          <p:nvPr/>
        </p:nvSpPr>
        <p:spPr>
          <a:xfrm>
            <a:off x="2855571" y="33237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7FD1F1-CF8D-094E-AB07-FFDB91543C5E}"/>
              </a:ext>
            </a:extLst>
          </p:cNvPr>
          <p:cNvSpPr/>
          <p:nvPr/>
        </p:nvSpPr>
        <p:spPr>
          <a:xfrm>
            <a:off x="3867495" y="33122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74F3DD-BF2E-8046-8934-B37D4B62A829}"/>
              </a:ext>
            </a:extLst>
          </p:cNvPr>
          <p:cNvSpPr/>
          <p:nvPr/>
        </p:nvSpPr>
        <p:spPr>
          <a:xfrm>
            <a:off x="4880315" y="33237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B9DC6A-EC68-4B44-86F6-D6E6F7D03537}"/>
              </a:ext>
            </a:extLst>
          </p:cNvPr>
          <p:cNvSpPr/>
          <p:nvPr/>
        </p:nvSpPr>
        <p:spPr>
          <a:xfrm>
            <a:off x="1842751" y="432526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07059B-E964-6942-830E-B14AF83D7999}"/>
              </a:ext>
            </a:extLst>
          </p:cNvPr>
          <p:cNvSpPr/>
          <p:nvPr/>
        </p:nvSpPr>
        <p:spPr>
          <a:xfrm>
            <a:off x="2855123" y="432526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AE6E83-5F9B-7343-BE24-6EC0A820FFEF}"/>
              </a:ext>
            </a:extLst>
          </p:cNvPr>
          <p:cNvSpPr/>
          <p:nvPr/>
        </p:nvSpPr>
        <p:spPr>
          <a:xfrm>
            <a:off x="3867495" y="432526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9336A5-012D-8047-9594-D00BAA8717AD}"/>
              </a:ext>
            </a:extLst>
          </p:cNvPr>
          <p:cNvSpPr/>
          <p:nvPr/>
        </p:nvSpPr>
        <p:spPr>
          <a:xfrm>
            <a:off x="4879867" y="432526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A5D7E9-FE12-294F-92E7-FAA8C438FC10}"/>
              </a:ext>
            </a:extLst>
          </p:cNvPr>
          <p:cNvSpPr txBox="1"/>
          <p:nvPr/>
        </p:nvSpPr>
        <p:spPr>
          <a:xfrm>
            <a:off x="1443541" y="1615907"/>
            <a:ext cx="30168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BD730ACC-1253-2343-B176-A3839DCF8683}"/>
              </a:ext>
            </a:extLst>
          </p:cNvPr>
          <p:cNvSpPr/>
          <p:nvPr/>
        </p:nvSpPr>
        <p:spPr>
          <a:xfrm rot="5400000">
            <a:off x="1739919" y="2016443"/>
            <a:ext cx="914398" cy="17423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7E45B712-7CCF-1F41-8C35-ED6D1211701C}"/>
              </a:ext>
            </a:extLst>
          </p:cNvPr>
          <p:cNvSpPr/>
          <p:nvPr/>
        </p:nvSpPr>
        <p:spPr>
          <a:xfrm>
            <a:off x="2382209" y="2451003"/>
            <a:ext cx="740164" cy="13973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A3FB3020-BA44-2F43-BA0B-7975D3D49CA4}"/>
              </a:ext>
            </a:extLst>
          </p:cNvPr>
          <p:cNvSpPr/>
          <p:nvPr/>
        </p:nvSpPr>
        <p:spPr>
          <a:xfrm>
            <a:off x="3399441" y="2489852"/>
            <a:ext cx="740164" cy="13973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D27CE2E9-D423-D941-B322-75D967DC88F2}"/>
              </a:ext>
            </a:extLst>
          </p:cNvPr>
          <p:cNvSpPr/>
          <p:nvPr/>
        </p:nvSpPr>
        <p:spPr>
          <a:xfrm rot="8926920">
            <a:off x="2372491" y="2998246"/>
            <a:ext cx="1843576" cy="17251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3EE6C4D8-A80E-3549-98C4-707EEF3D6ABF}"/>
              </a:ext>
            </a:extLst>
          </p:cNvPr>
          <p:cNvSpPr/>
          <p:nvPr/>
        </p:nvSpPr>
        <p:spPr>
          <a:xfrm>
            <a:off x="2554115" y="3517684"/>
            <a:ext cx="740164" cy="13973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919E9DF5-F2FA-D24F-A938-51DC1EF38A4B}"/>
              </a:ext>
            </a:extLst>
          </p:cNvPr>
          <p:cNvSpPr/>
          <p:nvPr/>
        </p:nvSpPr>
        <p:spPr>
          <a:xfrm>
            <a:off x="3497413" y="3538461"/>
            <a:ext cx="740164" cy="13973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0D775E45-9627-7C47-9F65-031960C3ADF1}"/>
              </a:ext>
            </a:extLst>
          </p:cNvPr>
          <p:cNvSpPr/>
          <p:nvPr/>
        </p:nvSpPr>
        <p:spPr>
          <a:xfrm>
            <a:off x="4533762" y="3509496"/>
            <a:ext cx="740164" cy="13973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35ADCD83-4193-DB4B-802D-92549FE7DECE}"/>
              </a:ext>
            </a:extLst>
          </p:cNvPr>
          <p:cNvSpPr/>
          <p:nvPr/>
        </p:nvSpPr>
        <p:spPr>
          <a:xfrm rot="16200000">
            <a:off x="4792750" y="3062483"/>
            <a:ext cx="914398" cy="17423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9F39FA16-99CF-4541-B651-477D223715F7}"/>
              </a:ext>
            </a:extLst>
          </p:cNvPr>
          <p:cNvSpPr/>
          <p:nvPr/>
        </p:nvSpPr>
        <p:spPr>
          <a:xfrm rot="9368538">
            <a:off x="2366553" y="3113890"/>
            <a:ext cx="3059083" cy="1779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21ABBAEC-EE99-A64F-A971-DA489BF6D7CF}"/>
              </a:ext>
            </a:extLst>
          </p:cNvPr>
          <p:cNvSpPr/>
          <p:nvPr/>
        </p:nvSpPr>
        <p:spPr>
          <a:xfrm>
            <a:off x="2572159" y="3850258"/>
            <a:ext cx="740164" cy="13973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A2A8360D-BEE0-B64F-876B-9DBA8C9C291A}"/>
              </a:ext>
            </a:extLst>
          </p:cNvPr>
          <p:cNvSpPr/>
          <p:nvPr/>
        </p:nvSpPr>
        <p:spPr>
          <a:xfrm rot="8926920">
            <a:off x="2342798" y="4160351"/>
            <a:ext cx="993456" cy="17956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25D9D807-8E7E-C249-80A7-D0B85CE7C015}"/>
              </a:ext>
            </a:extLst>
          </p:cNvPr>
          <p:cNvSpPr/>
          <p:nvPr/>
        </p:nvSpPr>
        <p:spPr>
          <a:xfrm>
            <a:off x="2484593" y="4623300"/>
            <a:ext cx="740164" cy="13973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BFA7D49B-475F-E045-8D04-21FB42AB6EE2}"/>
              </a:ext>
            </a:extLst>
          </p:cNvPr>
          <p:cNvSpPr/>
          <p:nvPr/>
        </p:nvSpPr>
        <p:spPr>
          <a:xfrm>
            <a:off x="3445943" y="4643061"/>
            <a:ext cx="740164" cy="13973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086AEC61-1EC5-EC4E-8FBA-03176F0FA583}"/>
              </a:ext>
            </a:extLst>
          </p:cNvPr>
          <p:cNvSpPr/>
          <p:nvPr/>
        </p:nvSpPr>
        <p:spPr>
          <a:xfrm>
            <a:off x="4487807" y="4690112"/>
            <a:ext cx="740164" cy="13973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1E5BBD6C-8605-7E40-9EFC-71141F8B2899}"/>
              </a:ext>
            </a:extLst>
          </p:cNvPr>
          <p:cNvSpPr/>
          <p:nvPr/>
        </p:nvSpPr>
        <p:spPr>
          <a:xfrm rot="13323588" flipV="1">
            <a:off x="4000001" y="4155178"/>
            <a:ext cx="1263187" cy="1860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CF40D6B2-AC1E-9143-A331-13060C3D49FC}"/>
              </a:ext>
            </a:extLst>
          </p:cNvPr>
          <p:cNvSpPr/>
          <p:nvPr/>
        </p:nvSpPr>
        <p:spPr>
          <a:xfrm>
            <a:off x="4436045" y="3796718"/>
            <a:ext cx="740164" cy="13973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9BAEFAB7-8E90-EE46-80E4-F3512C219CE3}"/>
              </a:ext>
            </a:extLst>
          </p:cNvPr>
          <p:cNvSpPr/>
          <p:nvPr/>
        </p:nvSpPr>
        <p:spPr>
          <a:xfrm rot="13323588" flipV="1">
            <a:off x="2759195" y="2786760"/>
            <a:ext cx="2677741" cy="17922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9F1B21C-E1B4-AB47-BD5B-751F13F6D980}"/>
              </a:ext>
            </a:extLst>
          </p:cNvPr>
          <p:cNvSpPr/>
          <p:nvPr/>
        </p:nvSpPr>
        <p:spPr>
          <a:xfrm>
            <a:off x="6264209" y="132080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AA11C5-DB56-984E-AEDB-0332579338D9}"/>
              </a:ext>
            </a:extLst>
          </p:cNvPr>
          <p:cNvSpPr/>
          <p:nvPr/>
        </p:nvSpPr>
        <p:spPr>
          <a:xfrm>
            <a:off x="7276581" y="1320802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9085128-49E9-5B49-96E9-5DBEE8E53633}"/>
              </a:ext>
            </a:extLst>
          </p:cNvPr>
          <p:cNvSpPr/>
          <p:nvPr/>
        </p:nvSpPr>
        <p:spPr>
          <a:xfrm>
            <a:off x="8288953" y="132080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1D1C2F8-6D4C-8146-AB4F-F5F4D77DD189}"/>
              </a:ext>
            </a:extLst>
          </p:cNvPr>
          <p:cNvSpPr/>
          <p:nvPr/>
        </p:nvSpPr>
        <p:spPr>
          <a:xfrm>
            <a:off x="9301325" y="132080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F5F68D2-A2AF-AE47-8A94-C3CD157DB554}"/>
              </a:ext>
            </a:extLst>
          </p:cNvPr>
          <p:cNvSpPr txBox="1"/>
          <p:nvPr/>
        </p:nvSpPr>
        <p:spPr>
          <a:xfrm>
            <a:off x="6489233" y="951470"/>
            <a:ext cx="356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0                 1                 2                 3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7C6593-11DE-8C46-B04C-A0899B184789}"/>
              </a:ext>
            </a:extLst>
          </p:cNvPr>
          <p:cNvSpPr/>
          <p:nvPr/>
        </p:nvSpPr>
        <p:spPr>
          <a:xfrm>
            <a:off x="6263761" y="232229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ACC2548-F69E-1549-940B-DEF9B20FD034}"/>
              </a:ext>
            </a:extLst>
          </p:cNvPr>
          <p:cNvSpPr/>
          <p:nvPr/>
        </p:nvSpPr>
        <p:spPr>
          <a:xfrm>
            <a:off x="7276133" y="232229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C18636E-7B5B-6946-A090-21998310ECCC}"/>
              </a:ext>
            </a:extLst>
          </p:cNvPr>
          <p:cNvSpPr/>
          <p:nvPr/>
        </p:nvSpPr>
        <p:spPr>
          <a:xfrm>
            <a:off x="8288505" y="232229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7C9F119-0BDD-5F40-88B6-EEAA8A359DCA}"/>
              </a:ext>
            </a:extLst>
          </p:cNvPr>
          <p:cNvSpPr/>
          <p:nvPr/>
        </p:nvSpPr>
        <p:spPr>
          <a:xfrm>
            <a:off x="9300877" y="2322290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92C943-5843-DA46-A452-1EDADD04FC7B}"/>
              </a:ext>
            </a:extLst>
          </p:cNvPr>
          <p:cNvSpPr/>
          <p:nvPr/>
        </p:nvSpPr>
        <p:spPr>
          <a:xfrm>
            <a:off x="6263761" y="3323778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2444C89-2B8A-FA43-9BE3-5F5DACDB389D}"/>
              </a:ext>
            </a:extLst>
          </p:cNvPr>
          <p:cNvSpPr/>
          <p:nvPr/>
        </p:nvSpPr>
        <p:spPr>
          <a:xfrm>
            <a:off x="7276133" y="33237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13BBFA-AAF0-864D-A726-56556780FC9F}"/>
              </a:ext>
            </a:extLst>
          </p:cNvPr>
          <p:cNvSpPr/>
          <p:nvPr/>
        </p:nvSpPr>
        <p:spPr>
          <a:xfrm>
            <a:off x="8288057" y="33122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753F602-780E-2448-9FF4-519651DC7193}"/>
              </a:ext>
            </a:extLst>
          </p:cNvPr>
          <p:cNvSpPr/>
          <p:nvPr/>
        </p:nvSpPr>
        <p:spPr>
          <a:xfrm>
            <a:off x="9300877" y="33237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68ABD50-91BD-FE41-8110-7C619E40C3B7}"/>
              </a:ext>
            </a:extLst>
          </p:cNvPr>
          <p:cNvSpPr/>
          <p:nvPr/>
        </p:nvSpPr>
        <p:spPr>
          <a:xfrm>
            <a:off x="6263313" y="432526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FB278E9-F32F-2244-A06B-1DD9569C49C1}"/>
              </a:ext>
            </a:extLst>
          </p:cNvPr>
          <p:cNvSpPr/>
          <p:nvPr/>
        </p:nvSpPr>
        <p:spPr>
          <a:xfrm>
            <a:off x="7275685" y="432526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D6A336A-BC4E-F94B-8BE9-FE4410AFAC12}"/>
              </a:ext>
            </a:extLst>
          </p:cNvPr>
          <p:cNvSpPr/>
          <p:nvPr/>
        </p:nvSpPr>
        <p:spPr>
          <a:xfrm>
            <a:off x="8288057" y="4325266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B0A4AF9-2084-7B44-9924-B02BE574FDD9}"/>
              </a:ext>
            </a:extLst>
          </p:cNvPr>
          <p:cNvSpPr/>
          <p:nvPr/>
        </p:nvSpPr>
        <p:spPr>
          <a:xfrm>
            <a:off x="9300429" y="432526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D652EC-35D9-0B40-B162-5621CF073654}"/>
              </a:ext>
            </a:extLst>
          </p:cNvPr>
          <p:cNvSpPr txBox="1"/>
          <p:nvPr/>
        </p:nvSpPr>
        <p:spPr>
          <a:xfrm>
            <a:off x="5864103" y="1615907"/>
            <a:ext cx="30168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293F417F-5CA9-EE4B-AB22-98285F106FB6}"/>
              </a:ext>
            </a:extLst>
          </p:cNvPr>
          <p:cNvSpPr/>
          <p:nvPr/>
        </p:nvSpPr>
        <p:spPr>
          <a:xfrm rot="7921723">
            <a:off x="6664080" y="2150165"/>
            <a:ext cx="1005414" cy="16840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>
            <a:extLst>
              <a:ext uri="{FF2B5EF4-FFF2-40B4-BE49-F238E27FC236}">
                <a16:creationId xmlns:a16="http://schemas.microsoft.com/office/drawing/2014/main" id="{E10D4C55-3B40-494A-8EBE-4AE0BDB4AFD2}"/>
              </a:ext>
            </a:extLst>
          </p:cNvPr>
          <p:cNvSpPr/>
          <p:nvPr/>
        </p:nvSpPr>
        <p:spPr>
          <a:xfrm>
            <a:off x="6887925" y="2591243"/>
            <a:ext cx="740164" cy="13973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E2AC14B4-8C65-A44C-8FFF-00FF502BC629}"/>
              </a:ext>
            </a:extLst>
          </p:cNvPr>
          <p:cNvSpPr/>
          <p:nvPr/>
        </p:nvSpPr>
        <p:spPr>
          <a:xfrm>
            <a:off x="7872378" y="2570477"/>
            <a:ext cx="740164" cy="13973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E0BFA2E7-1D0A-A047-8200-C503A5A1E67E}"/>
              </a:ext>
            </a:extLst>
          </p:cNvPr>
          <p:cNvSpPr/>
          <p:nvPr/>
        </p:nvSpPr>
        <p:spPr>
          <a:xfrm>
            <a:off x="8908197" y="2607612"/>
            <a:ext cx="740164" cy="13973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Arrow 87">
            <a:extLst>
              <a:ext uri="{FF2B5EF4-FFF2-40B4-BE49-F238E27FC236}">
                <a16:creationId xmlns:a16="http://schemas.microsoft.com/office/drawing/2014/main" id="{ECC72D28-5A1D-3649-8D39-F6DB6518308A}"/>
              </a:ext>
            </a:extLst>
          </p:cNvPr>
          <p:cNvSpPr/>
          <p:nvPr/>
        </p:nvSpPr>
        <p:spPr>
          <a:xfrm rot="9713775" flipV="1">
            <a:off x="6722735" y="3167862"/>
            <a:ext cx="2934116" cy="17692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2343655C-BF4A-8C43-96AF-9A97BC8ACEBC}"/>
              </a:ext>
            </a:extLst>
          </p:cNvPr>
          <p:cNvSpPr/>
          <p:nvPr/>
        </p:nvSpPr>
        <p:spPr>
          <a:xfrm>
            <a:off x="6973551" y="4712929"/>
            <a:ext cx="740164" cy="13973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Arrow 89">
            <a:extLst>
              <a:ext uri="{FF2B5EF4-FFF2-40B4-BE49-F238E27FC236}">
                <a16:creationId xmlns:a16="http://schemas.microsoft.com/office/drawing/2014/main" id="{326516AB-05A3-1348-B3CE-1B546D1583F6}"/>
              </a:ext>
            </a:extLst>
          </p:cNvPr>
          <p:cNvSpPr/>
          <p:nvPr/>
        </p:nvSpPr>
        <p:spPr>
          <a:xfrm rot="5400000">
            <a:off x="6436076" y="4202306"/>
            <a:ext cx="740164" cy="13973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CE012826-CE90-0E4B-8EC2-465DA0A8438F}"/>
              </a:ext>
            </a:extLst>
          </p:cNvPr>
          <p:cNvSpPr/>
          <p:nvPr/>
        </p:nvSpPr>
        <p:spPr>
          <a:xfrm>
            <a:off x="8005093" y="4740362"/>
            <a:ext cx="740164" cy="13973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9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7B88D9-9E92-0D4E-96F7-C56896CD823F}"/>
              </a:ext>
            </a:extLst>
          </p:cNvPr>
          <p:cNvSpPr/>
          <p:nvPr/>
        </p:nvSpPr>
        <p:spPr>
          <a:xfrm>
            <a:off x="6129279" y="131295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AD4D8B-DB78-AF4F-89D8-F48A1D294123}"/>
              </a:ext>
            </a:extLst>
          </p:cNvPr>
          <p:cNvSpPr/>
          <p:nvPr/>
        </p:nvSpPr>
        <p:spPr>
          <a:xfrm>
            <a:off x="7141651" y="131295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CA88BA-8F81-4548-B1C7-3DF76E4C15A1}"/>
              </a:ext>
            </a:extLst>
          </p:cNvPr>
          <p:cNvSpPr/>
          <p:nvPr/>
        </p:nvSpPr>
        <p:spPr>
          <a:xfrm>
            <a:off x="8154023" y="1312952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D8BDA9-5E12-BA4A-892D-95D0902BA307}"/>
              </a:ext>
            </a:extLst>
          </p:cNvPr>
          <p:cNvSpPr/>
          <p:nvPr/>
        </p:nvSpPr>
        <p:spPr>
          <a:xfrm>
            <a:off x="9166395" y="131295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E51A3E-7A43-F747-99DE-C02C7043B6B8}"/>
              </a:ext>
            </a:extLst>
          </p:cNvPr>
          <p:cNvSpPr txBox="1"/>
          <p:nvPr/>
        </p:nvSpPr>
        <p:spPr>
          <a:xfrm>
            <a:off x="6354303" y="943620"/>
            <a:ext cx="356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0                 1                 2                 3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87C2CE-8BE3-9149-B0DE-409126274A93}"/>
              </a:ext>
            </a:extLst>
          </p:cNvPr>
          <p:cNvSpPr/>
          <p:nvPr/>
        </p:nvSpPr>
        <p:spPr>
          <a:xfrm>
            <a:off x="6128831" y="2314440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FCC8E9-33FF-B044-A43D-B47086F48301}"/>
              </a:ext>
            </a:extLst>
          </p:cNvPr>
          <p:cNvSpPr/>
          <p:nvPr/>
        </p:nvSpPr>
        <p:spPr>
          <a:xfrm>
            <a:off x="7141203" y="231444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9AE566-CCAA-F442-B4D6-725A7E5F3C56}"/>
              </a:ext>
            </a:extLst>
          </p:cNvPr>
          <p:cNvSpPr/>
          <p:nvPr/>
        </p:nvSpPr>
        <p:spPr>
          <a:xfrm>
            <a:off x="8153575" y="231444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B3480C-BCFB-3B4A-81F6-5D09E3CBDA3F}"/>
              </a:ext>
            </a:extLst>
          </p:cNvPr>
          <p:cNvSpPr/>
          <p:nvPr/>
        </p:nvSpPr>
        <p:spPr>
          <a:xfrm>
            <a:off x="9165947" y="231444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18B1C1-D643-144D-A377-C27B5748370F}"/>
              </a:ext>
            </a:extLst>
          </p:cNvPr>
          <p:cNvSpPr/>
          <p:nvPr/>
        </p:nvSpPr>
        <p:spPr>
          <a:xfrm>
            <a:off x="6128831" y="331592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9AC09B-B6FE-EF4B-9B5D-2D5E125857AD}"/>
              </a:ext>
            </a:extLst>
          </p:cNvPr>
          <p:cNvSpPr/>
          <p:nvPr/>
        </p:nvSpPr>
        <p:spPr>
          <a:xfrm>
            <a:off x="7141203" y="331592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7FD1F1-CF8D-094E-AB07-FFDB91543C5E}"/>
              </a:ext>
            </a:extLst>
          </p:cNvPr>
          <p:cNvSpPr/>
          <p:nvPr/>
        </p:nvSpPr>
        <p:spPr>
          <a:xfrm>
            <a:off x="8153127" y="33044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74F3DD-BF2E-8046-8934-B37D4B62A829}"/>
              </a:ext>
            </a:extLst>
          </p:cNvPr>
          <p:cNvSpPr/>
          <p:nvPr/>
        </p:nvSpPr>
        <p:spPr>
          <a:xfrm>
            <a:off x="9165947" y="3315928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B9DC6A-EC68-4B44-86F6-D6E6F7D03537}"/>
              </a:ext>
            </a:extLst>
          </p:cNvPr>
          <p:cNvSpPr/>
          <p:nvPr/>
        </p:nvSpPr>
        <p:spPr>
          <a:xfrm>
            <a:off x="6128383" y="431741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07059B-E964-6942-830E-B14AF83D7999}"/>
              </a:ext>
            </a:extLst>
          </p:cNvPr>
          <p:cNvSpPr/>
          <p:nvPr/>
        </p:nvSpPr>
        <p:spPr>
          <a:xfrm>
            <a:off x="7140755" y="4317416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AE6E83-5F9B-7343-BE24-6EC0A820FFEF}"/>
              </a:ext>
            </a:extLst>
          </p:cNvPr>
          <p:cNvSpPr/>
          <p:nvPr/>
        </p:nvSpPr>
        <p:spPr>
          <a:xfrm>
            <a:off x="8153127" y="431741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9336A5-012D-8047-9594-D00BAA8717AD}"/>
              </a:ext>
            </a:extLst>
          </p:cNvPr>
          <p:cNvSpPr/>
          <p:nvPr/>
        </p:nvSpPr>
        <p:spPr>
          <a:xfrm>
            <a:off x="9165499" y="431741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A5D7E9-FE12-294F-92E7-FAA8C438FC10}"/>
              </a:ext>
            </a:extLst>
          </p:cNvPr>
          <p:cNvSpPr txBox="1"/>
          <p:nvPr/>
        </p:nvSpPr>
        <p:spPr>
          <a:xfrm>
            <a:off x="5729173" y="1608057"/>
            <a:ext cx="30168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BD730ACC-1253-2343-B176-A3839DCF8683}"/>
              </a:ext>
            </a:extLst>
          </p:cNvPr>
          <p:cNvSpPr/>
          <p:nvPr/>
        </p:nvSpPr>
        <p:spPr>
          <a:xfrm rot="5400000">
            <a:off x="6188847" y="3071757"/>
            <a:ext cx="914398" cy="17423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7E45B712-7CCF-1F41-8C35-ED6D1211701C}"/>
              </a:ext>
            </a:extLst>
          </p:cNvPr>
          <p:cNvSpPr/>
          <p:nvPr/>
        </p:nvSpPr>
        <p:spPr>
          <a:xfrm>
            <a:off x="6857791" y="4899413"/>
            <a:ext cx="740164" cy="13973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D27CE2E9-D423-D941-B322-75D967DC88F2}"/>
              </a:ext>
            </a:extLst>
          </p:cNvPr>
          <p:cNvSpPr/>
          <p:nvPr/>
        </p:nvSpPr>
        <p:spPr>
          <a:xfrm rot="8926920">
            <a:off x="6708968" y="2063892"/>
            <a:ext cx="1843576" cy="17251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3EE6C4D8-A80E-3549-98C4-707EEF3D6ABF}"/>
              </a:ext>
            </a:extLst>
          </p:cNvPr>
          <p:cNvSpPr/>
          <p:nvPr/>
        </p:nvSpPr>
        <p:spPr>
          <a:xfrm>
            <a:off x="6817367" y="3600479"/>
            <a:ext cx="740164" cy="13973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919E9DF5-F2FA-D24F-A938-51DC1EF38A4B}"/>
              </a:ext>
            </a:extLst>
          </p:cNvPr>
          <p:cNvSpPr/>
          <p:nvPr/>
        </p:nvSpPr>
        <p:spPr>
          <a:xfrm>
            <a:off x="7783045" y="3623006"/>
            <a:ext cx="740164" cy="13973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0D775E45-9627-7C47-9F65-031960C3ADF1}"/>
              </a:ext>
            </a:extLst>
          </p:cNvPr>
          <p:cNvSpPr/>
          <p:nvPr/>
        </p:nvSpPr>
        <p:spPr>
          <a:xfrm>
            <a:off x="8805725" y="3594253"/>
            <a:ext cx="740164" cy="13973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9F1B21C-E1B4-AB47-BD5B-751F13F6D980}"/>
              </a:ext>
            </a:extLst>
          </p:cNvPr>
          <p:cNvSpPr/>
          <p:nvPr/>
        </p:nvSpPr>
        <p:spPr>
          <a:xfrm>
            <a:off x="1634335" y="12976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AA11C5-DB56-984E-AEDB-0332579338D9}"/>
              </a:ext>
            </a:extLst>
          </p:cNvPr>
          <p:cNvSpPr/>
          <p:nvPr/>
        </p:nvSpPr>
        <p:spPr>
          <a:xfrm>
            <a:off x="2646707" y="1297653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9085128-49E9-5B49-96E9-5DBEE8E53633}"/>
              </a:ext>
            </a:extLst>
          </p:cNvPr>
          <p:cNvSpPr/>
          <p:nvPr/>
        </p:nvSpPr>
        <p:spPr>
          <a:xfrm>
            <a:off x="3659079" y="12976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1D1C2F8-6D4C-8146-AB4F-F5F4D77DD189}"/>
              </a:ext>
            </a:extLst>
          </p:cNvPr>
          <p:cNvSpPr/>
          <p:nvPr/>
        </p:nvSpPr>
        <p:spPr>
          <a:xfrm>
            <a:off x="4671451" y="12976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F5F68D2-A2AF-AE47-8A94-C3CD157DB554}"/>
              </a:ext>
            </a:extLst>
          </p:cNvPr>
          <p:cNvSpPr txBox="1"/>
          <p:nvPr/>
        </p:nvSpPr>
        <p:spPr>
          <a:xfrm>
            <a:off x="1859359" y="928321"/>
            <a:ext cx="356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0                 1                 2                 3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7C6593-11DE-8C46-B04C-A0899B184789}"/>
              </a:ext>
            </a:extLst>
          </p:cNvPr>
          <p:cNvSpPr/>
          <p:nvPr/>
        </p:nvSpPr>
        <p:spPr>
          <a:xfrm>
            <a:off x="1633887" y="229914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ACC2548-F69E-1549-940B-DEF9B20FD034}"/>
              </a:ext>
            </a:extLst>
          </p:cNvPr>
          <p:cNvSpPr/>
          <p:nvPr/>
        </p:nvSpPr>
        <p:spPr>
          <a:xfrm>
            <a:off x="2646259" y="229914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C18636E-7B5B-6946-A090-21998310ECCC}"/>
              </a:ext>
            </a:extLst>
          </p:cNvPr>
          <p:cNvSpPr/>
          <p:nvPr/>
        </p:nvSpPr>
        <p:spPr>
          <a:xfrm>
            <a:off x="3658631" y="229914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7C9F119-0BDD-5F40-88B6-EEAA8A359DCA}"/>
              </a:ext>
            </a:extLst>
          </p:cNvPr>
          <p:cNvSpPr/>
          <p:nvPr/>
        </p:nvSpPr>
        <p:spPr>
          <a:xfrm>
            <a:off x="4671003" y="2299141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92C943-5843-DA46-A452-1EDADD04FC7B}"/>
              </a:ext>
            </a:extLst>
          </p:cNvPr>
          <p:cNvSpPr/>
          <p:nvPr/>
        </p:nvSpPr>
        <p:spPr>
          <a:xfrm>
            <a:off x="1633887" y="3300629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2444C89-2B8A-FA43-9BE3-5F5DACDB389D}"/>
              </a:ext>
            </a:extLst>
          </p:cNvPr>
          <p:cNvSpPr/>
          <p:nvPr/>
        </p:nvSpPr>
        <p:spPr>
          <a:xfrm>
            <a:off x="2646259" y="330062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13BBFA-AAF0-864D-A726-56556780FC9F}"/>
              </a:ext>
            </a:extLst>
          </p:cNvPr>
          <p:cNvSpPr/>
          <p:nvPr/>
        </p:nvSpPr>
        <p:spPr>
          <a:xfrm>
            <a:off x="3658183" y="32891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753F602-780E-2448-9FF4-519651DC7193}"/>
              </a:ext>
            </a:extLst>
          </p:cNvPr>
          <p:cNvSpPr/>
          <p:nvPr/>
        </p:nvSpPr>
        <p:spPr>
          <a:xfrm>
            <a:off x="4671003" y="330062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68ABD50-91BD-FE41-8110-7C619E40C3B7}"/>
              </a:ext>
            </a:extLst>
          </p:cNvPr>
          <p:cNvSpPr/>
          <p:nvPr/>
        </p:nvSpPr>
        <p:spPr>
          <a:xfrm>
            <a:off x="1633439" y="430211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FB278E9-F32F-2244-A06B-1DD9569C49C1}"/>
              </a:ext>
            </a:extLst>
          </p:cNvPr>
          <p:cNvSpPr/>
          <p:nvPr/>
        </p:nvSpPr>
        <p:spPr>
          <a:xfrm>
            <a:off x="2645811" y="430211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D6A336A-BC4E-F94B-8BE9-FE4410AFAC12}"/>
              </a:ext>
            </a:extLst>
          </p:cNvPr>
          <p:cNvSpPr/>
          <p:nvPr/>
        </p:nvSpPr>
        <p:spPr>
          <a:xfrm>
            <a:off x="3658183" y="4302117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B0A4AF9-2084-7B44-9924-B02BE574FDD9}"/>
              </a:ext>
            </a:extLst>
          </p:cNvPr>
          <p:cNvSpPr/>
          <p:nvPr/>
        </p:nvSpPr>
        <p:spPr>
          <a:xfrm>
            <a:off x="4670555" y="430211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D652EC-35D9-0B40-B162-5621CF073654}"/>
              </a:ext>
            </a:extLst>
          </p:cNvPr>
          <p:cNvSpPr txBox="1"/>
          <p:nvPr/>
        </p:nvSpPr>
        <p:spPr>
          <a:xfrm>
            <a:off x="1234229" y="1592758"/>
            <a:ext cx="30168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293F417F-5CA9-EE4B-AB22-98285F106FB6}"/>
              </a:ext>
            </a:extLst>
          </p:cNvPr>
          <p:cNvSpPr/>
          <p:nvPr/>
        </p:nvSpPr>
        <p:spPr>
          <a:xfrm rot="7921723">
            <a:off x="2034206" y="2127016"/>
            <a:ext cx="1005414" cy="16840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>
            <a:extLst>
              <a:ext uri="{FF2B5EF4-FFF2-40B4-BE49-F238E27FC236}">
                <a16:creationId xmlns:a16="http://schemas.microsoft.com/office/drawing/2014/main" id="{E10D4C55-3B40-494A-8EBE-4AE0BDB4AFD2}"/>
              </a:ext>
            </a:extLst>
          </p:cNvPr>
          <p:cNvSpPr/>
          <p:nvPr/>
        </p:nvSpPr>
        <p:spPr>
          <a:xfrm>
            <a:off x="2258051" y="2568094"/>
            <a:ext cx="740164" cy="13973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E2AC14B4-8C65-A44C-8FFF-00FF502BC629}"/>
              </a:ext>
            </a:extLst>
          </p:cNvPr>
          <p:cNvSpPr/>
          <p:nvPr/>
        </p:nvSpPr>
        <p:spPr>
          <a:xfrm>
            <a:off x="3242504" y="2547328"/>
            <a:ext cx="740164" cy="13973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E0BFA2E7-1D0A-A047-8200-C503A5A1E67E}"/>
              </a:ext>
            </a:extLst>
          </p:cNvPr>
          <p:cNvSpPr/>
          <p:nvPr/>
        </p:nvSpPr>
        <p:spPr>
          <a:xfrm>
            <a:off x="4278323" y="2584463"/>
            <a:ext cx="740164" cy="13973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Arrow 87">
            <a:extLst>
              <a:ext uri="{FF2B5EF4-FFF2-40B4-BE49-F238E27FC236}">
                <a16:creationId xmlns:a16="http://schemas.microsoft.com/office/drawing/2014/main" id="{ECC72D28-5A1D-3649-8D39-F6DB6518308A}"/>
              </a:ext>
            </a:extLst>
          </p:cNvPr>
          <p:cNvSpPr/>
          <p:nvPr/>
        </p:nvSpPr>
        <p:spPr>
          <a:xfrm rot="9713775" flipV="1">
            <a:off x="2092861" y="3144713"/>
            <a:ext cx="2934116" cy="17692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2343655C-BF4A-8C43-96AF-9A97BC8ACEBC}"/>
              </a:ext>
            </a:extLst>
          </p:cNvPr>
          <p:cNvSpPr/>
          <p:nvPr/>
        </p:nvSpPr>
        <p:spPr>
          <a:xfrm>
            <a:off x="2343677" y="4689780"/>
            <a:ext cx="740164" cy="13973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Arrow 89">
            <a:extLst>
              <a:ext uri="{FF2B5EF4-FFF2-40B4-BE49-F238E27FC236}">
                <a16:creationId xmlns:a16="http://schemas.microsoft.com/office/drawing/2014/main" id="{326516AB-05A3-1348-B3CE-1B546D1583F6}"/>
              </a:ext>
            </a:extLst>
          </p:cNvPr>
          <p:cNvSpPr/>
          <p:nvPr/>
        </p:nvSpPr>
        <p:spPr>
          <a:xfrm rot="5400000">
            <a:off x="1806202" y="4179157"/>
            <a:ext cx="740164" cy="13973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CE012826-CE90-0E4B-8EC2-465DA0A8438F}"/>
              </a:ext>
            </a:extLst>
          </p:cNvPr>
          <p:cNvSpPr/>
          <p:nvPr/>
        </p:nvSpPr>
        <p:spPr>
          <a:xfrm>
            <a:off x="3375219" y="4717213"/>
            <a:ext cx="740164" cy="13973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84CB95D8-15D5-3B4F-8A41-F3BE98FF9E65}"/>
              </a:ext>
            </a:extLst>
          </p:cNvPr>
          <p:cNvSpPr/>
          <p:nvPr/>
        </p:nvSpPr>
        <p:spPr>
          <a:xfrm>
            <a:off x="4410714" y="4723138"/>
            <a:ext cx="740164" cy="13973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A8BE09BB-7725-744F-8D52-702604312A2A}"/>
              </a:ext>
            </a:extLst>
          </p:cNvPr>
          <p:cNvSpPr/>
          <p:nvPr/>
        </p:nvSpPr>
        <p:spPr>
          <a:xfrm rot="12096574" flipV="1">
            <a:off x="3174108" y="4219444"/>
            <a:ext cx="1895453" cy="19593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C4C3222C-C1F9-A74D-9257-A0E378538AFA}"/>
              </a:ext>
            </a:extLst>
          </p:cNvPr>
          <p:cNvSpPr/>
          <p:nvPr/>
        </p:nvSpPr>
        <p:spPr>
          <a:xfrm>
            <a:off x="3352544" y="3721729"/>
            <a:ext cx="740164" cy="13973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3093E7E2-B153-184B-A4DD-F011E91EFEF0}"/>
              </a:ext>
            </a:extLst>
          </p:cNvPr>
          <p:cNvSpPr/>
          <p:nvPr/>
        </p:nvSpPr>
        <p:spPr>
          <a:xfrm>
            <a:off x="4350090" y="3746320"/>
            <a:ext cx="740164" cy="13973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A6A552F3-0A8E-0D4E-BBBB-04E06295CB4F}"/>
              </a:ext>
            </a:extLst>
          </p:cNvPr>
          <p:cNvSpPr/>
          <p:nvPr/>
        </p:nvSpPr>
        <p:spPr>
          <a:xfrm rot="14669190" flipV="1">
            <a:off x="3528821" y="2608361"/>
            <a:ext cx="2117966" cy="21115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20B09937-FA06-C649-ACB4-8C8034BDAE73}"/>
              </a:ext>
            </a:extLst>
          </p:cNvPr>
          <p:cNvSpPr/>
          <p:nvPr/>
        </p:nvSpPr>
        <p:spPr>
          <a:xfrm rot="9469776" flipV="1">
            <a:off x="6739986" y="4244520"/>
            <a:ext cx="2771197" cy="15058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6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7B88D9-9E92-0D4E-96F7-C56896CD823F}"/>
              </a:ext>
            </a:extLst>
          </p:cNvPr>
          <p:cNvSpPr/>
          <p:nvPr/>
        </p:nvSpPr>
        <p:spPr>
          <a:xfrm>
            <a:off x="1811922" y="13476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AD4D8B-DB78-AF4F-89D8-F48A1D294123}"/>
              </a:ext>
            </a:extLst>
          </p:cNvPr>
          <p:cNvSpPr/>
          <p:nvPr/>
        </p:nvSpPr>
        <p:spPr>
          <a:xfrm>
            <a:off x="2824294" y="13476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CA88BA-8F81-4548-B1C7-3DF76E4C15A1}"/>
              </a:ext>
            </a:extLst>
          </p:cNvPr>
          <p:cNvSpPr/>
          <p:nvPr/>
        </p:nvSpPr>
        <p:spPr>
          <a:xfrm>
            <a:off x="3836666" y="1347676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D8BDA9-5E12-BA4A-892D-95D0902BA307}"/>
              </a:ext>
            </a:extLst>
          </p:cNvPr>
          <p:cNvSpPr/>
          <p:nvPr/>
        </p:nvSpPr>
        <p:spPr>
          <a:xfrm>
            <a:off x="4849038" y="13476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E51A3E-7A43-F747-99DE-C02C7043B6B8}"/>
              </a:ext>
            </a:extLst>
          </p:cNvPr>
          <p:cNvSpPr txBox="1"/>
          <p:nvPr/>
        </p:nvSpPr>
        <p:spPr>
          <a:xfrm>
            <a:off x="2036946" y="978344"/>
            <a:ext cx="356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0                 1                 2                 3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87C2CE-8BE3-9149-B0DE-409126274A93}"/>
              </a:ext>
            </a:extLst>
          </p:cNvPr>
          <p:cNvSpPr/>
          <p:nvPr/>
        </p:nvSpPr>
        <p:spPr>
          <a:xfrm>
            <a:off x="1811474" y="2349164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FCC8E9-33FF-B044-A43D-B47086F48301}"/>
              </a:ext>
            </a:extLst>
          </p:cNvPr>
          <p:cNvSpPr/>
          <p:nvPr/>
        </p:nvSpPr>
        <p:spPr>
          <a:xfrm>
            <a:off x="2823846" y="23491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9AE566-CCAA-F442-B4D6-725A7E5F3C56}"/>
              </a:ext>
            </a:extLst>
          </p:cNvPr>
          <p:cNvSpPr/>
          <p:nvPr/>
        </p:nvSpPr>
        <p:spPr>
          <a:xfrm>
            <a:off x="3836218" y="23491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B3480C-BCFB-3B4A-81F6-5D09E3CBDA3F}"/>
              </a:ext>
            </a:extLst>
          </p:cNvPr>
          <p:cNvSpPr/>
          <p:nvPr/>
        </p:nvSpPr>
        <p:spPr>
          <a:xfrm>
            <a:off x="4848590" y="23491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18B1C1-D643-144D-A377-C27B5748370F}"/>
              </a:ext>
            </a:extLst>
          </p:cNvPr>
          <p:cNvSpPr/>
          <p:nvPr/>
        </p:nvSpPr>
        <p:spPr>
          <a:xfrm>
            <a:off x="1811474" y="335065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9AC09B-B6FE-EF4B-9B5D-2D5E125857AD}"/>
              </a:ext>
            </a:extLst>
          </p:cNvPr>
          <p:cNvSpPr/>
          <p:nvPr/>
        </p:nvSpPr>
        <p:spPr>
          <a:xfrm>
            <a:off x="2823846" y="335065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7FD1F1-CF8D-094E-AB07-FFDB91543C5E}"/>
              </a:ext>
            </a:extLst>
          </p:cNvPr>
          <p:cNvSpPr/>
          <p:nvPr/>
        </p:nvSpPr>
        <p:spPr>
          <a:xfrm>
            <a:off x="3835770" y="33391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74F3DD-BF2E-8046-8934-B37D4B62A829}"/>
              </a:ext>
            </a:extLst>
          </p:cNvPr>
          <p:cNvSpPr/>
          <p:nvPr/>
        </p:nvSpPr>
        <p:spPr>
          <a:xfrm>
            <a:off x="4848590" y="3350652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B9DC6A-EC68-4B44-86F6-D6E6F7D03537}"/>
              </a:ext>
            </a:extLst>
          </p:cNvPr>
          <p:cNvSpPr/>
          <p:nvPr/>
        </p:nvSpPr>
        <p:spPr>
          <a:xfrm>
            <a:off x="1811026" y="435214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07059B-E964-6942-830E-B14AF83D7999}"/>
              </a:ext>
            </a:extLst>
          </p:cNvPr>
          <p:cNvSpPr/>
          <p:nvPr/>
        </p:nvSpPr>
        <p:spPr>
          <a:xfrm>
            <a:off x="2823398" y="4352140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AE6E83-5F9B-7343-BE24-6EC0A820FFEF}"/>
              </a:ext>
            </a:extLst>
          </p:cNvPr>
          <p:cNvSpPr/>
          <p:nvPr/>
        </p:nvSpPr>
        <p:spPr>
          <a:xfrm>
            <a:off x="3835770" y="435214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9336A5-012D-8047-9594-D00BAA8717AD}"/>
              </a:ext>
            </a:extLst>
          </p:cNvPr>
          <p:cNvSpPr/>
          <p:nvPr/>
        </p:nvSpPr>
        <p:spPr>
          <a:xfrm>
            <a:off x="4848142" y="435214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A5D7E9-FE12-294F-92E7-FAA8C438FC10}"/>
              </a:ext>
            </a:extLst>
          </p:cNvPr>
          <p:cNvSpPr txBox="1"/>
          <p:nvPr/>
        </p:nvSpPr>
        <p:spPr>
          <a:xfrm>
            <a:off x="1411816" y="1642781"/>
            <a:ext cx="30168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BD730ACC-1253-2343-B176-A3839DCF8683}"/>
              </a:ext>
            </a:extLst>
          </p:cNvPr>
          <p:cNvSpPr/>
          <p:nvPr/>
        </p:nvSpPr>
        <p:spPr>
          <a:xfrm rot="5400000">
            <a:off x="1871490" y="3106481"/>
            <a:ext cx="914398" cy="17423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7E45B712-7CCF-1F41-8C35-ED6D1211701C}"/>
              </a:ext>
            </a:extLst>
          </p:cNvPr>
          <p:cNvSpPr/>
          <p:nvPr/>
        </p:nvSpPr>
        <p:spPr>
          <a:xfrm>
            <a:off x="2540434" y="4934137"/>
            <a:ext cx="740164" cy="13973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D27CE2E9-D423-D941-B322-75D967DC88F2}"/>
              </a:ext>
            </a:extLst>
          </p:cNvPr>
          <p:cNvSpPr/>
          <p:nvPr/>
        </p:nvSpPr>
        <p:spPr>
          <a:xfrm rot="8926920">
            <a:off x="2391611" y="2098616"/>
            <a:ext cx="1843576" cy="17251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3EE6C4D8-A80E-3549-98C4-707EEF3D6ABF}"/>
              </a:ext>
            </a:extLst>
          </p:cNvPr>
          <p:cNvSpPr/>
          <p:nvPr/>
        </p:nvSpPr>
        <p:spPr>
          <a:xfrm>
            <a:off x="2500010" y="3635203"/>
            <a:ext cx="740164" cy="13973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919E9DF5-F2FA-D24F-A938-51DC1EF38A4B}"/>
              </a:ext>
            </a:extLst>
          </p:cNvPr>
          <p:cNvSpPr/>
          <p:nvPr/>
        </p:nvSpPr>
        <p:spPr>
          <a:xfrm>
            <a:off x="3465688" y="3657730"/>
            <a:ext cx="740164" cy="13973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0D775E45-9627-7C47-9F65-031960C3ADF1}"/>
              </a:ext>
            </a:extLst>
          </p:cNvPr>
          <p:cNvSpPr/>
          <p:nvPr/>
        </p:nvSpPr>
        <p:spPr>
          <a:xfrm>
            <a:off x="4488368" y="3628977"/>
            <a:ext cx="740164" cy="13973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9F1B21C-E1B4-AB47-BD5B-751F13F6D980}"/>
              </a:ext>
            </a:extLst>
          </p:cNvPr>
          <p:cNvSpPr/>
          <p:nvPr/>
        </p:nvSpPr>
        <p:spPr>
          <a:xfrm>
            <a:off x="6405967" y="13476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AA11C5-DB56-984E-AEDB-0332579338D9}"/>
              </a:ext>
            </a:extLst>
          </p:cNvPr>
          <p:cNvSpPr/>
          <p:nvPr/>
        </p:nvSpPr>
        <p:spPr>
          <a:xfrm>
            <a:off x="7418339" y="13476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9085128-49E9-5B49-96E9-5DBEE8E53633}"/>
              </a:ext>
            </a:extLst>
          </p:cNvPr>
          <p:cNvSpPr/>
          <p:nvPr/>
        </p:nvSpPr>
        <p:spPr>
          <a:xfrm>
            <a:off x="8430711" y="13476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1D1C2F8-6D4C-8146-AB4F-F5F4D77DD189}"/>
              </a:ext>
            </a:extLst>
          </p:cNvPr>
          <p:cNvSpPr/>
          <p:nvPr/>
        </p:nvSpPr>
        <p:spPr>
          <a:xfrm>
            <a:off x="9443083" y="13476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F5F68D2-A2AF-AE47-8A94-C3CD157DB554}"/>
              </a:ext>
            </a:extLst>
          </p:cNvPr>
          <p:cNvSpPr txBox="1"/>
          <p:nvPr/>
        </p:nvSpPr>
        <p:spPr>
          <a:xfrm>
            <a:off x="6630991" y="978344"/>
            <a:ext cx="356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0                 1                 2                 3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7C6593-11DE-8C46-B04C-A0899B184789}"/>
              </a:ext>
            </a:extLst>
          </p:cNvPr>
          <p:cNvSpPr/>
          <p:nvPr/>
        </p:nvSpPr>
        <p:spPr>
          <a:xfrm>
            <a:off x="6405519" y="23491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ACC2548-F69E-1549-940B-DEF9B20FD034}"/>
              </a:ext>
            </a:extLst>
          </p:cNvPr>
          <p:cNvSpPr/>
          <p:nvPr/>
        </p:nvSpPr>
        <p:spPr>
          <a:xfrm>
            <a:off x="7417891" y="23491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C18636E-7B5B-6946-A090-21998310ECCC}"/>
              </a:ext>
            </a:extLst>
          </p:cNvPr>
          <p:cNvSpPr/>
          <p:nvPr/>
        </p:nvSpPr>
        <p:spPr>
          <a:xfrm>
            <a:off x="8430263" y="23491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7C9F119-0BDD-5F40-88B6-EEAA8A359DCA}"/>
              </a:ext>
            </a:extLst>
          </p:cNvPr>
          <p:cNvSpPr/>
          <p:nvPr/>
        </p:nvSpPr>
        <p:spPr>
          <a:xfrm>
            <a:off x="9442635" y="23491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92C943-5843-DA46-A452-1EDADD04FC7B}"/>
              </a:ext>
            </a:extLst>
          </p:cNvPr>
          <p:cNvSpPr/>
          <p:nvPr/>
        </p:nvSpPr>
        <p:spPr>
          <a:xfrm>
            <a:off x="6405519" y="335065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2444C89-2B8A-FA43-9BE3-5F5DACDB389D}"/>
              </a:ext>
            </a:extLst>
          </p:cNvPr>
          <p:cNvSpPr/>
          <p:nvPr/>
        </p:nvSpPr>
        <p:spPr>
          <a:xfrm>
            <a:off x="7417891" y="335065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13BBFA-AAF0-864D-A726-56556780FC9F}"/>
              </a:ext>
            </a:extLst>
          </p:cNvPr>
          <p:cNvSpPr/>
          <p:nvPr/>
        </p:nvSpPr>
        <p:spPr>
          <a:xfrm>
            <a:off x="8429815" y="33391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753F602-780E-2448-9FF4-519651DC7193}"/>
              </a:ext>
            </a:extLst>
          </p:cNvPr>
          <p:cNvSpPr/>
          <p:nvPr/>
        </p:nvSpPr>
        <p:spPr>
          <a:xfrm>
            <a:off x="9442635" y="335065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68ABD50-91BD-FE41-8110-7C619E40C3B7}"/>
              </a:ext>
            </a:extLst>
          </p:cNvPr>
          <p:cNvSpPr/>
          <p:nvPr/>
        </p:nvSpPr>
        <p:spPr>
          <a:xfrm>
            <a:off x="6405071" y="435214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FB278E9-F32F-2244-A06B-1DD9569C49C1}"/>
              </a:ext>
            </a:extLst>
          </p:cNvPr>
          <p:cNvSpPr/>
          <p:nvPr/>
        </p:nvSpPr>
        <p:spPr>
          <a:xfrm>
            <a:off x="7417443" y="435214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D6A336A-BC4E-F94B-8BE9-FE4410AFAC12}"/>
              </a:ext>
            </a:extLst>
          </p:cNvPr>
          <p:cNvSpPr/>
          <p:nvPr/>
        </p:nvSpPr>
        <p:spPr>
          <a:xfrm>
            <a:off x="8429815" y="435214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B0A4AF9-2084-7B44-9924-B02BE574FDD9}"/>
              </a:ext>
            </a:extLst>
          </p:cNvPr>
          <p:cNvSpPr/>
          <p:nvPr/>
        </p:nvSpPr>
        <p:spPr>
          <a:xfrm>
            <a:off x="9442187" y="435214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D652EC-35D9-0B40-B162-5621CF073654}"/>
              </a:ext>
            </a:extLst>
          </p:cNvPr>
          <p:cNvSpPr txBox="1"/>
          <p:nvPr/>
        </p:nvSpPr>
        <p:spPr>
          <a:xfrm>
            <a:off x="6005861" y="1642781"/>
            <a:ext cx="30168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293F417F-5CA9-EE4B-AB22-98285F106FB6}"/>
              </a:ext>
            </a:extLst>
          </p:cNvPr>
          <p:cNvSpPr/>
          <p:nvPr/>
        </p:nvSpPr>
        <p:spPr>
          <a:xfrm rot="9446467" flipV="1">
            <a:off x="6770912" y="2045824"/>
            <a:ext cx="3268575" cy="18049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>
            <a:extLst>
              <a:ext uri="{FF2B5EF4-FFF2-40B4-BE49-F238E27FC236}">
                <a16:creationId xmlns:a16="http://schemas.microsoft.com/office/drawing/2014/main" id="{E10D4C55-3B40-494A-8EBE-4AE0BDB4AFD2}"/>
              </a:ext>
            </a:extLst>
          </p:cNvPr>
          <p:cNvSpPr/>
          <p:nvPr/>
        </p:nvSpPr>
        <p:spPr>
          <a:xfrm>
            <a:off x="3527693" y="2734285"/>
            <a:ext cx="740164" cy="13973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E2AC14B4-8C65-A44C-8FFF-00FF502BC629}"/>
              </a:ext>
            </a:extLst>
          </p:cNvPr>
          <p:cNvSpPr/>
          <p:nvPr/>
        </p:nvSpPr>
        <p:spPr>
          <a:xfrm>
            <a:off x="4495690" y="2748762"/>
            <a:ext cx="740164" cy="13973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E0BFA2E7-1D0A-A047-8200-C503A5A1E67E}"/>
              </a:ext>
            </a:extLst>
          </p:cNvPr>
          <p:cNvSpPr/>
          <p:nvPr/>
        </p:nvSpPr>
        <p:spPr>
          <a:xfrm rot="5400000">
            <a:off x="6578282" y="3217780"/>
            <a:ext cx="740164" cy="13973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Arrow 87">
            <a:extLst>
              <a:ext uri="{FF2B5EF4-FFF2-40B4-BE49-F238E27FC236}">
                <a16:creationId xmlns:a16="http://schemas.microsoft.com/office/drawing/2014/main" id="{ECC72D28-5A1D-3649-8D39-F6DB6518308A}"/>
              </a:ext>
            </a:extLst>
          </p:cNvPr>
          <p:cNvSpPr/>
          <p:nvPr/>
        </p:nvSpPr>
        <p:spPr>
          <a:xfrm rot="13641441" flipV="1">
            <a:off x="2809935" y="3738607"/>
            <a:ext cx="2934116" cy="17692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2343655C-BF4A-8C43-96AF-9A97BC8ACEBC}"/>
              </a:ext>
            </a:extLst>
          </p:cNvPr>
          <p:cNvSpPr/>
          <p:nvPr/>
        </p:nvSpPr>
        <p:spPr>
          <a:xfrm>
            <a:off x="3548340" y="4947139"/>
            <a:ext cx="740164" cy="13973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Arrow 89">
            <a:extLst>
              <a:ext uri="{FF2B5EF4-FFF2-40B4-BE49-F238E27FC236}">
                <a16:creationId xmlns:a16="http://schemas.microsoft.com/office/drawing/2014/main" id="{326516AB-05A3-1348-B3CE-1B546D1583F6}"/>
              </a:ext>
            </a:extLst>
          </p:cNvPr>
          <p:cNvSpPr/>
          <p:nvPr/>
        </p:nvSpPr>
        <p:spPr>
          <a:xfrm rot="16200000">
            <a:off x="4842856" y="2179203"/>
            <a:ext cx="740164" cy="13973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CE012826-CE90-0E4B-8EC2-465DA0A8438F}"/>
              </a:ext>
            </a:extLst>
          </p:cNvPr>
          <p:cNvSpPr/>
          <p:nvPr/>
        </p:nvSpPr>
        <p:spPr>
          <a:xfrm>
            <a:off x="7166428" y="4739646"/>
            <a:ext cx="740164" cy="13973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84CB95D8-15D5-3B4F-8A41-F3BE98FF9E65}"/>
              </a:ext>
            </a:extLst>
          </p:cNvPr>
          <p:cNvSpPr/>
          <p:nvPr/>
        </p:nvSpPr>
        <p:spPr>
          <a:xfrm>
            <a:off x="8066858" y="4727084"/>
            <a:ext cx="740164" cy="13973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A8BE09BB-7725-744F-8D52-702604312A2A}"/>
              </a:ext>
            </a:extLst>
          </p:cNvPr>
          <p:cNvSpPr/>
          <p:nvPr/>
        </p:nvSpPr>
        <p:spPr>
          <a:xfrm rot="8657225" flipV="1">
            <a:off x="6967073" y="4167046"/>
            <a:ext cx="1895453" cy="17299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C4C3222C-C1F9-A74D-9257-A0E378538AFA}"/>
              </a:ext>
            </a:extLst>
          </p:cNvPr>
          <p:cNvSpPr/>
          <p:nvPr/>
        </p:nvSpPr>
        <p:spPr>
          <a:xfrm>
            <a:off x="7047361" y="3585643"/>
            <a:ext cx="740164" cy="13973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3093E7E2-B153-184B-A4DD-F011E91EFEF0}"/>
              </a:ext>
            </a:extLst>
          </p:cNvPr>
          <p:cNvSpPr/>
          <p:nvPr/>
        </p:nvSpPr>
        <p:spPr>
          <a:xfrm>
            <a:off x="7938913" y="3582341"/>
            <a:ext cx="740164" cy="13973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A6A552F3-0A8E-0D4E-BBBB-04E06295CB4F}"/>
              </a:ext>
            </a:extLst>
          </p:cNvPr>
          <p:cNvSpPr/>
          <p:nvPr/>
        </p:nvSpPr>
        <p:spPr>
          <a:xfrm rot="12290359">
            <a:off x="7788747" y="3175952"/>
            <a:ext cx="2207430" cy="18756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20B09937-FA06-C649-ACB4-8C8034BDAE73}"/>
              </a:ext>
            </a:extLst>
          </p:cNvPr>
          <p:cNvSpPr/>
          <p:nvPr/>
        </p:nvSpPr>
        <p:spPr>
          <a:xfrm rot="9469776" flipV="1">
            <a:off x="2422629" y="4279244"/>
            <a:ext cx="2771197" cy="15058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8ECE9331-0BB9-8A49-B6F4-6DA43363865F}"/>
              </a:ext>
            </a:extLst>
          </p:cNvPr>
          <p:cNvSpPr/>
          <p:nvPr/>
        </p:nvSpPr>
        <p:spPr>
          <a:xfrm>
            <a:off x="4604823" y="4963868"/>
            <a:ext cx="740164" cy="13973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11EC23CA-9AA6-3548-8198-CC7E8D54A1EF}"/>
              </a:ext>
            </a:extLst>
          </p:cNvPr>
          <p:cNvSpPr/>
          <p:nvPr/>
        </p:nvSpPr>
        <p:spPr>
          <a:xfrm>
            <a:off x="9100325" y="4756913"/>
            <a:ext cx="740164" cy="13973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EE686C7D-E9F4-E541-8661-C504D6FC0492}"/>
              </a:ext>
            </a:extLst>
          </p:cNvPr>
          <p:cNvSpPr/>
          <p:nvPr/>
        </p:nvSpPr>
        <p:spPr>
          <a:xfrm rot="16200000">
            <a:off x="9481459" y="4137505"/>
            <a:ext cx="740164" cy="13973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7B5AF894-DA34-7C46-A61E-3811DA2C9BB1}"/>
              </a:ext>
            </a:extLst>
          </p:cNvPr>
          <p:cNvSpPr/>
          <p:nvPr/>
        </p:nvSpPr>
        <p:spPr>
          <a:xfrm>
            <a:off x="7914605" y="3943392"/>
            <a:ext cx="740164" cy="13973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>
            <a:extLst>
              <a:ext uri="{FF2B5EF4-FFF2-40B4-BE49-F238E27FC236}">
                <a16:creationId xmlns:a16="http://schemas.microsoft.com/office/drawing/2014/main" id="{58B9AAEB-5126-524C-B228-3C3A60D526AC}"/>
              </a:ext>
            </a:extLst>
          </p:cNvPr>
          <p:cNvSpPr/>
          <p:nvPr/>
        </p:nvSpPr>
        <p:spPr>
          <a:xfrm>
            <a:off x="6933449" y="3907763"/>
            <a:ext cx="740164" cy="13973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>
            <a:extLst>
              <a:ext uri="{FF2B5EF4-FFF2-40B4-BE49-F238E27FC236}">
                <a16:creationId xmlns:a16="http://schemas.microsoft.com/office/drawing/2014/main" id="{A6FFD2F7-1EFF-894C-A93C-7A6CD6071200}"/>
              </a:ext>
            </a:extLst>
          </p:cNvPr>
          <p:cNvSpPr/>
          <p:nvPr/>
        </p:nvSpPr>
        <p:spPr>
          <a:xfrm rot="8134797" flipV="1">
            <a:off x="6541612" y="3267509"/>
            <a:ext cx="1473855" cy="26690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B837B463-58D0-B541-8DC9-E04901BBADDC}"/>
              </a:ext>
            </a:extLst>
          </p:cNvPr>
          <p:cNvSpPr/>
          <p:nvPr/>
        </p:nvSpPr>
        <p:spPr>
          <a:xfrm>
            <a:off x="8863827" y="3956801"/>
            <a:ext cx="740164" cy="13973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>
            <a:extLst>
              <a:ext uri="{FF2B5EF4-FFF2-40B4-BE49-F238E27FC236}">
                <a16:creationId xmlns:a16="http://schemas.microsoft.com/office/drawing/2014/main" id="{58DBD137-5E55-004C-8C3E-30043D26B6B6}"/>
              </a:ext>
            </a:extLst>
          </p:cNvPr>
          <p:cNvSpPr/>
          <p:nvPr/>
        </p:nvSpPr>
        <p:spPr>
          <a:xfrm rot="13829234">
            <a:off x="8439357" y="3296426"/>
            <a:ext cx="1435182" cy="18078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E0D53356-3E07-5043-A5DF-AA78B739A490}"/>
              </a:ext>
            </a:extLst>
          </p:cNvPr>
          <p:cNvSpPr/>
          <p:nvPr/>
        </p:nvSpPr>
        <p:spPr>
          <a:xfrm>
            <a:off x="9006418" y="2816792"/>
            <a:ext cx="740164" cy="13973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04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54</Words>
  <Application>Microsoft Macintosh PowerPoint</Application>
  <PresentationFormat>Widescreen</PresentationFormat>
  <Paragraphs>78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Song</dc:creator>
  <cp:lastModifiedBy>Jeff Song</cp:lastModifiedBy>
  <cp:revision>1</cp:revision>
  <dcterms:created xsi:type="dcterms:W3CDTF">2022-01-26T05:01:51Z</dcterms:created>
  <dcterms:modified xsi:type="dcterms:W3CDTF">2022-01-26T05:57:45Z</dcterms:modified>
</cp:coreProperties>
</file>