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58"/>
    <p:restoredTop sz="96327"/>
  </p:normalViewPr>
  <p:slideViewPr>
    <p:cSldViewPr snapToGrid="0">
      <p:cViewPr varScale="1">
        <p:scale>
          <a:sx n="118" d="100"/>
          <a:sy n="118" d="100"/>
        </p:scale>
        <p:origin x="208"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B1EE-DF72-0124-0875-07F99AA98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E71DB3-C1D9-8FEC-456A-8D99D7550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64652-B214-4611-C404-70A35811DF00}"/>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5FD15F97-6BC3-D587-8792-9EFA56E5E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FD322-25B0-B567-BD62-11B94588AAE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24654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206F-1053-ABF3-5AA2-02CA7671E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FD2B9-4AA4-FB7C-EB05-E06EBDD56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D8CE8-A51A-B5AE-029A-7209568A016E}"/>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9C82AE08-0281-ECAB-E313-C9FC19E0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F2274-3146-BDC8-7253-B2D208718BAF}"/>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294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3B2B8-22ED-361C-C403-8413F0CC7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BD9BE-E076-D868-BEF7-324887AF2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2F35C-7542-C468-E07F-8F96289A8784}"/>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69590299-D777-0954-F600-79DFD62F9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9B173-A85D-14D5-E5DA-DBE69C4CC17C}"/>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3954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8EE-2395-4C96-89B5-D25453B7C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91674-CF51-85F7-10D1-48F719AB8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786F7-E45C-6F6E-38FB-F681C716D107}"/>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277D1634-EF35-14E8-9BC4-EF5306E0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0D877-CA20-BC82-749F-DC68DA369C6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88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7AFB-AE4D-4691-99E0-F7A479509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35CA6-363F-D04D-5C8B-A4BE56DB36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D3B57-F493-7150-61C8-9D7BB3293DD0}"/>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C271260A-99AA-9191-07D6-7DE24623A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3B6BD-0E28-2BC4-C2B4-222499C05E2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9753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B61-5E4F-315C-D522-DC26F61F4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B7AB2-7AA5-F924-B022-6F9AB74A5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52154-A2FB-E1F0-3100-2FD48C15E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1B1A9B-9806-B279-7BE7-DB455710F8C2}"/>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6" name="Footer Placeholder 5">
            <a:extLst>
              <a:ext uri="{FF2B5EF4-FFF2-40B4-BE49-F238E27FC236}">
                <a16:creationId xmlns:a16="http://schemas.microsoft.com/office/drawing/2014/main" id="{1A5F1447-91F4-BCC2-B2CF-CE78F72E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523D7-2D68-F1C0-3F72-9CD012DCFCC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7457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2822-5F4B-8F79-479E-7E2F13281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2FAEE-7F74-6DC4-BB64-05F46B84D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C7B07-5818-6A88-89AF-8AFBE6C29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7EF11-8798-8049-1FE4-730813F86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445DB-BB3A-768C-A3CB-8B76F701E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59015-FFA2-5057-19DC-91E8BE928A6A}"/>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8" name="Footer Placeholder 7">
            <a:extLst>
              <a:ext uri="{FF2B5EF4-FFF2-40B4-BE49-F238E27FC236}">
                <a16:creationId xmlns:a16="http://schemas.microsoft.com/office/drawing/2014/main" id="{BDB3B9FF-4DD0-2AA5-CD8C-1A72C5B346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E5936-8858-6A3C-47CE-82F9B6B61A06}"/>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337647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9D21-C06D-2A88-F067-0FFFE295D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9DB9D5-029C-488E-B454-8F8FA87309FE}"/>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4" name="Footer Placeholder 3">
            <a:extLst>
              <a:ext uri="{FF2B5EF4-FFF2-40B4-BE49-F238E27FC236}">
                <a16:creationId xmlns:a16="http://schemas.microsoft.com/office/drawing/2014/main" id="{13CD7046-FE8A-6CFE-0BDE-502C88A5B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50BBA-1BE2-C7C9-0FA9-257BFCAB2B75}"/>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117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7B7C2-33DB-83EB-60D7-35642979C7F7}"/>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3" name="Footer Placeholder 2">
            <a:extLst>
              <a:ext uri="{FF2B5EF4-FFF2-40B4-BE49-F238E27FC236}">
                <a16:creationId xmlns:a16="http://schemas.microsoft.com/office/drawing/2014/main" id="{C7B4A399-D941-087E-9894-070F0BE5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DBBFE-45F3-126C-2CDC-7A155BBE22E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04000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EB55-E285-C224-4799-4463C475D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BF8EE-EB19-25C8-75C0-FB4AD1938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67663-9F03-C692-3010-0E3770DB2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09390-2CAE-54B5-6823-6DD1156898D9}"/>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6" name="Footer Placeholder 5">
            <a:extLst>
              <a:ext uri="{FF2B5EF4-FFF2-40B4-BE49-F238E27FC236}">
                <a16:creationId xmlns:a16="http://schemas.microsoft.com/office/drawing/2014/main" id="{6320F3A3-CBF8-F468-FB37-28CB260C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FD1B2-B661-BDE7-4BEC-B87BCC25DA4E}"/>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57588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2BA-54D9-70E3-6292-39C417670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0B358-44CE-7808-6A9A-370DAB90F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1CBC7-F485-A0F1-3264-5EA9ED782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E2028-BC3D-6517-D1C1-42C1983A23D9}"/>
              </a:ext>
            </a:extLst>
          </p:cNvPr>
          <p:cNvSpPr>
            <a:spLocks noGrp="1"/>
          </p:cNvSpPr>
          <p:nvPr>
            <p:ph type="dt" sz="half" idx="10"/>
          </p:nvPr>
        </p:nvSpPr>
        <p:spPr/>
        <p:txBody>
          <a:bodyPr/>
          <a:lstStyle/>
          <a:p>
            <a:fld id="{07F64382-535C-B245-BAEA-413BF007FFEF}" type="datetimeFigureOut">
              <a:rPr lang="en-US" smtClean="0"/>
              <a:t>3/2/25</a:t>
            </a:fld>
            <a:endParaRPr lang="en-US"/>
          </a:p>
        </p:txBody>
      </p:sp>
      <p:sp>
        <p:nvSpPr>
          <p:cNvPr id="6" name="Footer Placeholder 5">
            <a:extLst>
              <a:ext uri="{FF2B5EF4-FFF2-40B4-BE49-F238E27FC236}">
                <a16:creationId xmlns:a16="http://schemas.microsoft.com/office/drawing/2014/main" id="{78CF00DE-B38C-0838-C49D-166D1ECEA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32211-DBC6-140F-3B5C-7BAA2E9374DD}"/>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7513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5B6A8-1E01-02FF-DD1E-99A5E291C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E663A-7DCE-091C-9701-42126B760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D3F09-5076-E709-30E2-FFB65D170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64382-535C-B245-BAEA-413BF007FFEF}" type="datetimeFigureOut">
              <a:rPr lang="en-US" smtClean="0"/>
              <a:t>3/2/25</a:t>
            </a:fld>
            <a:endParaRPr lang="en-US"/>
          </a:p>
        </p:txBody>
      </p:sp>
      <p:sp>
        <p:nvSpPr>
          <p:cNvPr id="5" name="Footer Placeholder 4">
            <a:extLst>
              <a:ext uri="{FF2B5EF4-FFF2-40B4-BE49-F238E27FC236}">
                <a16:creationId xmlns:a16="http://schemas.microsoft.com/office/drawing/2014/main" id="{09399906-3B02-A608-9682-7515984B2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1AB40-67C4-3C43-F972-6BC6CCE00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A1325A-1109-9A48-9B8E-7421E1401EE7}" type="slidenum">
              <a:rPr lang="en-US" smtClean="0"/>
              <a:t>‹#›</a:t>
            </a:fld>
            <a:endParaRPr lang="en-US"/>
          </a:p>
        </p:txBody>
      </p:sp>
    </p:spTree>
    <p:extLst>
      <p:ext uri="{BB962C8B-B14F-4D97-AF65-F5344CB8AC3E}">
        <p14:creationId xmlns:p14="http://schemas.microsoft.com/office/powerpoint/2010/main" val="338671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a:t>
            </a:r>
            <a:br>
              <a:rPr lang="en-US" dirty="0"/>
            </a:br>
            <a:r>
              <a:rPr lang="en-US" dirty="0"/>
              <a:t>Extra Credit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3/7 (Midnight Baltimore Time) or earlier</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1262343" y="467418"/>
            <a:ext cx="9666950" cy="1188720"/>
          </a:xfrm>
        </p:spPr>
        <p:txBody>
          <a:bodyPr>
            <a:normAutofit fontScale="90000"/>
          </a:bodyPr>
          <a:lstStyle/>
          <a:p>
            <a:pPr algn="ctr"/>
            <a:r>
              <a:rPr lang="en-US" dirty="0"/>
              <a:t>Perform deconvolution on the </a:t>
            </a:r>
            <a:r>
              <a:rPr lang="en-US" dirty="0" err="1"/>
              <a:t>eevee</a:t>
            </a:r>
            <a:r>
              <a:rPr lang="en-US" dirty="0"/>
              <a:t> dataset</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1843590"/>
            <a:ext cx="8779512" cy="4546992"/>
          </a:xfrm>
        </p:spPr>
        <p:txBody>
          <a:bodyPr>
            <a:normAutofit/>
          </a:bodyPr>
          <a:lstStyle/>
          <a:p>
            <a:pPr marL="0" indent="0">
              <a:lnSpc>
                <a:spcPct val="90000"/>
              </a:lnSpc>
              <a:buNone/>
            </a:pPr>
            <a:r>
              <a:rPr lang="en-US" sz="1500" dirty="0">
                <a:solidFill>
                  <a:srgbClr val="404040"/>
                </a:solidFill>
              </a:rPr>
              <a:t>Make a new data visualization of the multi-cellular spot resolution spatial transcriptomics sequencing dataset. Identify a cell-type of interest. You are welcome to use the same cell-type as you did for HW3/4.</a:t>
            </a:r>
          </a:p>
          <a:p>
            <a:pPr marL="0" indent="0">
              <a:lnSpc>
                <a:spcPct val="90000"/>
              </a:lnSpc>
              <a:buNone/>
            </a:pPr>
            <a:r>
              <a:rPr lang="en-US" sz="1500" dirty="0">
                <a:solidFill>
                  <a:srgbClr val="404040"/>
                </a:solidFill>
              </a:rPr>
              <a:t>Compare your result with the clustering and differential expression analysis you did previously in HW3/4. </a:t>
            </a:r>
          </a:p>
          <a:p>
            <a:pPr marL="0" indent="0">
              <a:lnSpc>
                <a:spcPct val="90000"/>
              </a:lnSpc>
              <a:buNone/>
            </a:pPr>
            <a:r>
              <a:rPr lang="en-US" sz="1500" dirty="0">
                <a:solidFill>
                  <a:srgbClr val="404040"/>
                </a:solidFill>
              </a:rPr>
              <a:t>Explain how your results are similar or different. Create a data visualization comparing the two analyses. </a:t>
            </a:r>
          </a:p>
          <a:p>
            <a:pPr marL="0" indent="0">
              <a:lnSpc>
                <a:spcPct val="90000"/>
              </a:lnSpc>
              <a:buNone/>
            </a:pPr>
            <a:r>
              <a:rPr lang="en-US" sz="1500" dirty="0">
                <a:solidFill>
                  <a:srgbClr val="404040"/>
                </a:solidFill>
              </a:rPr>
              <a:t>Your data visualization must comprise at minimum the following:</a:t>
            </a:r>
          </a:p>
          <a:p>
            <a:pPr algn="l">
              <a:buFont typeface="+mj-lt"/>
              <a:buAutoNum type="arabicPeriod"/>
            </a:pPr>
            <a:r>
              <a:rPr lang="en-US" sz="1600" dirty="0">
                <a:latin typeface="-apple-system"/>
              </a:rPr>
              <a:t>K deconvolved cell-type proportions on the tissue using STdeconvolve, visualized using </a:t>
            </a:r>
            <a:r>
              <a:rPr lang="en-US" sz="1600" dirty="0" err="1">
                <a:latin typeface="-apple-system"/>
              </a:rPr>
              <a:t>scatterbar</a:t>
            </a:r>
            <a:endParaRPr lang="en-US" sz="1600" b="0" i="0" dirty="0">
              <a:effectLst/>
              <a:latin typeface="-apple-system"/>
            </a:endParaRPr>
          </a:p>
          <a:p>
            <a:pPr algn="l">
              <a:buFont typeface="+mj-lt"/>
              <a:buAutoNum type="arabicPeriod"/>
            </a:pPr>
            <a:r>
              <a:rPr lang="en-US" sz="1600" dirty="0">
                <a:latin typeface="-apple-system"/>
              </a:rPr>
              <a:t>A visualization of deconvolved gene expression associated with the cell-type of interest</a:t>
            </a:r>
          </a:p>
          <a:p>
            <a:pPr>
              <a:buFont typeface="+mj-lt"/>
              <a:buAutoNum type="arabicPeriod"/>
            </a:pPr>
            <a:r>
              <a:rPr lang="en-US" sz="1600" b="0" i="0" dirty="0">
                <a:effectLst/>
                <a:latin typeface="-apple-system"/>
              </a:rPr>
              <a:t>K-means clustering using the same k on the tissue </a:t>
            </a:r>
          </a:p>
          <a:p>
            <a:pPr algn="l">
              <a:buFont typeface="+mj-lt"/>
              <a:buAutoNum type="arabicPeriod"/>
            </a:pPr>
            <a:r>
              <a:rPr lang="en-US" sz="1600" b="0" i="0" dirty="0">
                <a:effectLst/>
                <a:latin typeface="-apple-system"/>
              </a:rPr>
              <a:t>A visualization of differentially upregulated genes associated with the cell-type of interest</a:t>
            </a:r>
          </a:p>
          <a:p>
            <a:pPr marL="0" indent="0">
              <a:buNone/>
            </a:pPr>
            <a:r>
              <a:rPr lang="en-US" sz="1600" b="0" i="0" dirty="0">
                <a:effectLst/>
                <a:latin typeface="-apple-system"/>
              </a:rPr>
              <a:t>Write a a brief description of your figure so we know what you are visualizing. You do not need to use the vocabulary terms from Lesson 1.</a:t>
            </a:r>
            <a:r>
              <a:rPr lang="en-US" sz="1500" b="0" i="0" dirty="0">
                <a:solidFill>
                  <a:srgbClr val="404040"/>
                </a:solidFill>
                <a:effectLst/>
                <a:latin typeface="-apple-system"/>
              </a:rPr>
              <a:t> </a:t>
            </a:r>
          </a:p>
          <a:p>
            <a:pPr marL="0" indent="0">
              <a:buNone/>
            </a:pPr>
            <a:r>
              <a:rPr lang="en-US" sz="1500" dirty="0">
                <a:solidFill>
                  <a:srgbClr val="404040"/>
                </a:solidFill>
              </a:rPr>
              <a:t>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211</Words>
  <Application>Microsoft Macintosh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Aptos</vt:lpstr>
      <vt:lpstr>Aptos Display</vt:lpstr>
      <vt:lpstr>Arial</vt:lpstr>
      <vt:lpstr>Office Theme</vt:lpstr>
      <vt:lpstr>Homework Assignment  Extra Credit 2</vt:lpstr>
      <vt:lpstr>Perform deconvolution on the eevee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Extra Credit 1</dc:title>
  <dc:creator>Jean Fan</dc:creator>
  <cp:lastModifiedBy>Jean Fan</cp:lastModifiedBy>
  <cp:revision>4</cp:revision>
  <dcterms:created xsi:type="dcterms:W3CDTF">2024-02-14T00:31:18Z</dcterms:created>
  <dcterms:modified xsi:type="dcterms:W3CDTF">2025-03-03T00:42:47Z</dcterms:modified>
</cp:coreProperties>
</file>