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44" r:id="rId3"/>
    <p:sldId id="34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F70-B8FD-9D42-85A8-8B3750266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E8CDD-6C90-2741-8162-35A9C5F4B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BC9C-A523-4D47-942A-D2FF61A2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305-5B1A-5E46-8246-95867BDC57F4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430C7-0C2E-994F-81E4-D563A13D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8E40-3A3F-414E-BF27-09DDBD1A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9F68-8BC6-1D4A-9353-6DA1E89C1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04F2-88BE-934B-B401-7C5E9F0F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3862C-53D3-AC48-A41C-0F695ED36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6DE1-F114-6141-9BA4-1C28E8A8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305-5B1A-5E46-8246-95867BDC57F4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B44F-517F-FE43-91D3-356420EE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7A59E-7F37-2642-88C1-0AE22697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9F68-8BC6-1D4A-9353-6DA1E89C1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3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A8165-24BB-4440-AB25-2AD002832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B6AF6-9D39-A944-A56D-AE599DB39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F915-B7C5-A241-95E7-03BB5AAF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305-5B1A-5E46-8246-95867BDC57F4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976DF-9EF9-E64D-A547-9B6C462D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9491E-F197-8B46-85E5-FECB8107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9F68-8BC6-1D4A-9353-6DA1E89C1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4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8734-DC37-894B-A20F-19EF96AD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FEE3-093B-4940-A692-4C811883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42D1E-586B-D146-990B-FF41EE82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305-5B1A-5E46-8246-95867BDC57F4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768CB-992B-D941-83E4-ECD04808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DF54-1C47-CE49-9558-31FCCE61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9F68-8BC6-1D4A-9353-6DA1E89C1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7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0867-DB68-D544-941E-5ED6326C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D64F6-75A2-F44F-BBE7-14913279D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F20A-E4FD-8045-B3C8-92EA9EAE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305-5B1A-5E46-8246-95867BDC57F4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6CF5-DEC8-3F41-87F3-A997EB4D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DAC3-5FEA-094F-A647-F28FB678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9F68-8BC6-1D4A-9353-6DA1E89C1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7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CE32-DC79-E746-882F-833BF73F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3380-97C6-194C-A9BA-AD85893AA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22E51-1B4E-014B-B0B6-A92732234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3EF1B-B762-564B-B90B-381C1A67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305-5B1A-5E46-8246-95867BDC57F4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65FFA-40CD-F34B-91F6-D3BD2681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24195-F7EF-3B4B-8F9F-BCA424F7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9F68-8BC6-1D4A-9353-6DA1E89C1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6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5267-8B69-A845-A5D7-80364DB4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7FD9-A330-1841-8DB4-CE7C902B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3EDE8-EEA7-204E-8315-2A8ADAE3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95E24-1041-E043-8F4C-35A6E4FED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FD8C1-591B-BA41-B13A-709A21DD2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54BBF-70D4-4C49-A3DD-0D479D49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305-5B1A-5E46-8246-95867BDC57F4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503D3-DA7A-414F-A05A-68E99B26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737F9-BED3-BB4C-B005-47E0D3BD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9F68-8BC6-1D4A-9353-6DA1E89C1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1020-F5E0-7042-B7DF-8D4B8AFF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CF61A-478D-2347-AC26-C93F1682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305-5B1A-5E46-8246-95867BDC57F4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A393B-3616-B348-B204-D1649D65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036B8-F14F-AD49-B922-BAD2C02C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9F68-8BC6-1D4A-9353-6DA1E89C1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1C23D-E296-8641-8C8D-B436561C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305-5B1A-5E46-8246-95867BDC57F4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1131F-E130-9148-A66F-2DA8C20A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DAAE4-72C2-B044-B915-542C1236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9F68-8BC6-1D4A-9353-6DA1E89C1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9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2B89-B6C6-A04F-A1F3-EB7841FD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54E2-89A2-8B48-B9D5-A0BDD5AB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AC219-C1DE-A343-AC50-1340EF7E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DBED4-AD7A-7946-A6A3-1F4E56E8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305-5B1A-5E46-8246-95867BDC57F4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5FEA5-6444-C947-B37E-B976EA8D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79973-1E91-C54B-802B-1EE9126A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9F68-8BC6-1D4A-9353-6DA1E89C1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22F7-E93F-3041-AA86-5348242A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F96C2-6E49-DC44-BFF0-794AC27D7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E5148-9E77-6F42-975F-BE8A18F0F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88DA-534B-1145-B181-0E82B860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7305-5B1A-5E46-8246-95867BDC57F4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EC7C9-B826-7845-862E-4DB00F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3E15-F8CB-B64C-B7EC-440C0A1F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9F68-8BC6-1D4A-9353-6DA1E89C1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8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7908E-DF03-764C-9E43-721D159C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0792-FA8C-B749-8C65-B6AA63C08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E6E3-9934-9747-8196-FE5B66DD2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27305-5B1A-5E46-8246-95867BDC57F4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DBB7-93E7-6646-A02E-D7FEB60E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14D2-670B-194A-9080-9AB3A2BB2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9F68-8BC6-1D4A-9353-6DA1E89C1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Thursday (8PM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28D3-80B6-4744-B641-98F8AE25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9691-1A9B-5642-967C-510FC0E2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a spatially resolved omics paper </a:t>
            </a:r>
          </a:p>
          <a:p>
            <a:pPr lvl="1"/>
            <a:r>
              <a:rPr lang="en-US" dirty="0"/>
              <a:t>Can be transcriptomics, proteomics,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Can be neuroscience, cancer,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Whatever you’re interested in</a:t>
            </a:r>
          </a:p>
          <a:p>
            <a:r>
              <a:rPr lang="en-US" dirty="0"/>
              <a:t>Pick one of the main figures (if the figure is very complex, you can focus on a set of specific panels)</a:t>
            </a:r>
          </a:p>
          <a:p>
            <a:r>
              <a:rPr lang="en-US" dirty="0"/>
              <a:t>Peer review the figure* </a:t>
            </a:r>
          </a:p>
          <a:p>
            <a:r>
              <a:rPr lang="en-US" dirty="0"/>
              <a:t>Submit a writeup as [jhed-hw7].txt to the hw7/ folder</a:t>
            </a:r>
          </a:p>
          <a:p>
            <a:pPr lvl="1"/>
            <a:r>
              <a:rPr lang="en-US" dirty="0"/>
              <a:t>Include in your writeup, a link to the paper</a:t>
            </a:r>
          </a:p>
          <a:p>
            <a:pPr lvl="1"/>
            <a:r>
              <a:rPr lang="en-US" dirty="0"/>
              <a:t>Which figure you’re reviewing </a:t>
            </a:r>
          </a:p>
          <a:p>
            <a:pPr lvl="1"/>
            <a:r>
              <a:rPr lang="en-US" dirty="0"/>
              <a:t>See hw7/jfan9-hw7.txt for a template</a:t>
            </a:r>
          </a:p>
        </p:txBody>
      </p:sp>
    </p:spTree>
    <p:extLst>
      <p:ext uri="{BB962C8B-B14F-4D97-AF65-F5344CB8AC3E}">
        <p14:creationId xmlns:p14="http://schemas.microsoft.com/office/powerpoint/2010/main" val="29448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3B5C-BDC0-A342-A02A-9CD4D593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*Peer review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7143-1C21-874E-BD92-C204047E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peer review must address the following questions:</a:t>
            </a:r>
          </a:p>
          <a:p>
            <a:pPr lvl="1"/>
            <a:r>
              <a:rPr lang="en-US" dirty="0"/>
              <a:t>Why did the authors carry out the study?</a:t>
            </a:r>
          </a:p>
          <a:p>
            <a:pPr lvl="1"/>
            <a:r>
              <a:rPr lang="en-US" dirty="0"/>
              <a:t>What did the authors do? </a:t>
            </a:r>
          </a:p>
          <a:p>
            <a:pPr lvl="1"/>
            <a:r>
              <a:rPr lang="en-US" dirty="0"/>
              <a:t>What did the authors find out?</a:t>
            </a:r>
          </a:p>
          <a:p>
            <a:pPr lvl="1"/>
            <a:r>
              <a:rPr lang="en-US" dirty="0"/>
              <a:t>How did the authors visualize their result?</a:t>
            </a:r>
          </a:p>
          <a:p>
            <a:pPr lvl="2"/>
            <a:r>
              <a:rPr lang="en-US" dirty="0"/>
              <a:t>What data visualization principals did they apply?</a:t>
            </a:r>
          </a:p>
          <a:p>
            <a:pPr lvl="1"/>
            <a:r>
              <a:rPr lang="en-US" dirty="0"/>
              <a:t>What do you think was effective in the way the author made this data visualization? Why?</a:t>
            </a:r>
          </a:p>
          <a:p>
            <a:pPr lvl="1"/>
            <a:r>
              <a:rPr lang="en-US" dirty="0"/>
              <a:t>How could the original author improve this data visualization? Why should they do this?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1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186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Homework Assignment 7</vt:lpstr>
      <vt:lpstr>Homework 7</vt:lpstr>
      <vt:lpstr>*Peer review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7</dc:title>
  <dc:creator>Jean Fan</dc:creator>
  <cp:lastModifiedBy>Jean Fan</cp:lastModifiedBy>
  <cp:revision>1</cp:revision>
  <dcterms:created xsi:type="dcterms:W3CDTF">2022-02-27T20:16:27Z</dcterms:created>
  <dcterms:modified xsi:type="dcterms:W3CDTF">2022-02-27T20:19:51Z</dcterms:modified>
</cp:coreProperties>
</file>