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3"/>
    <p:restoredTop sz="96327"/>
  </p:normalViewPr>
  <p:slideViewPr>
    <p:cSldViewPr snapToGrid="0" snapToObjects="1">
      <p:cViewPr varScale="1">
        <p:scale>
          <a:sx n="126" d="100"/>
          <a:sy n="126"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2/6/22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2/6/22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2/6/22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2/6/22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3</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Saturday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dirty="0"/>
              <a:t>Make a multi-panel (at least 2 panels) data visualization</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Your description of your data visualization must address the following questions:</a:t>
            </a:r>
          </a:p>
          <a:p>
            <a:pPr marL="342900" indent="-342900">
              <a:lnSpc>
                <a:spcPct val="90000"/>
              </a:lnSpc>
              <a:buFont typeface="Arial" panose="020B0604020202020204" pitchFamily="34" charset="0"/>
              <a:buAutoNum type="arabicPeriod"/>
            </a:pPr>
            <a:r>
              <a:rPr lang="en-US" sz="1500" dirty="0">
                <a:solidFill>
                  <a:srgbClr val="404040"/>
                </a:solidFill>
              </a:rPr>
              <a:t>What type of data are we visualizing?</a:t>
            </a:r>
          </a:p>
          <a:p>
            <a:pPr marL="342900" indent="-342900">
              <a:lnSpc>
                <a:spcPct val="90000"/>
              </a:lnSpc>
              <a:buFont typeface="Arial" panose="020B0604020202020204" pitchFamily="34" charset="0"/>
              <a:buAutoNum type="arabicPeriod"/>
            </a:pPr>
            <a:r>
              <a:rPr lang="en-US" sz="1500" dirty="0">
                <a:solidFill>
                  <a:srgbClr val="404040"/>
                </a:solidFill>
              </a:rPr>
              <a:t>What geometric primitives and visual channels are we using to encode this data?</a:t>
            </a:r>
          </a:p>
          <a:p>
            <a:pPr marL="342900" indent="-342900">
              <a:lnSpc>
                <a:spcPct val="90000"/>
              </a:lnSpc>
              <a:buAutoNum type="arabicPeriod"/>
            </a:pPr>
            <a:r>
              <a:rPr lang="en-US" sz="1500" dirty="0">
                <a:solidFill>
                  <a:srgbClr val="404040"/>
                </a:solidFill>
              </a:rPr>
              <a:t>What trend in the data are you trying to make more salient with your visualization? What Gestalt principles or knowledge about perceptiveness of visual encodings are you using to accomplish this?</a:t>
            </a:r>
          </a:p>
          <a:p>
            <a:pPr marL="342900" indent="-342900">
              <a:lnSpc>
                <a:spcPct val="90000"/>
              </a:lnSpc>
              <a:buAutoNum type="arabicPeriod"/>
            </a:pPr>
            <a:endParaRPr lang="en-US" sz="1500" dirty="0">
              <a:solidFill>
                <a:srgbClr val="404040"/>
              </a:solidFill>
            </a:endParaRPr>
          </a:p>
          <a:p>
            <a:pPr marL="0" indent="0">
              <a:lnSpc>
                <a:spcPct val="90000"/>
              </a:lnSpc>
              <a:buNone/>
            </a:pPr>
            <a:r>
              <a:rPr lang="en-US" sz="1500" dirty="0">
                <a:solidFill>
                  <a:srgbClr val="404040"/>
                </a:solidFill>
              </a:rPr>
              <a:t>You must include the entire code you used to generate the figure so that it can be reproduced. </a:t>
            </a:r>
          </a:p>
          <a:p>
            <a:pPr marL="0" indent="0">
              <a:lnSpc>
                <a:spcPct val="90000"/>
              </a:lnSpc>
              <a:buNone/>
            </a:pPr>
            <a:endParaRPr lang="en-US" sz="1500" dirty="0">
              <a:solidFill>
                <a:srgbClr val="404040"/>
              </a:solidFill>
            </a:endParaRPr>
          </a:p>
          <a:p>
            <a:pPr marL="0" indent="0">
              <a:lnSpc>
                <a:spcPct val="90000"/>
              </a:lnSpc>
              <a:buNone/>
            </a:pPr>
            <a:r>
              <a:rPr lang="en-US" sz="1500" dirty="0">
                <a:solidFill>
                  <a:srgbClr val="404040"/>
                </a:solidFill>
              </a:rPr>
              <a:t>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homework/hw3/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3 ]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24212</TotalTime>
  <Words>231</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Homework Assignment 3</vt:lpstr>
      <vt:lpstr>Make a multi-panel (at least 2 panels) data visualization</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12</cp:revision>
  <dcterms:created xsi:type="dcterms:W3CDTF">2021-08-10T19:19:16Z</dcterms:created>
  <dcterms:modified xsi:type="dcterms:W3CDTF">2022-02-06T14:50:54Z</dcterms:modified>
</cp:coreProperties>
</file>