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06" r:id="rId2"/>
    <p:sldId id="314" r:id="rId3"/>
    <p:sldId id="315" r:id="rId4"/>
    <p:sldId id="316" r:id="rId5"/>
    <p:sldId id="307" r:id="rId6"/>
    <p:sldId id="257" r:id="rId7"/>
    <p:sldId id="258" r:id="rId8"/>
    <p:sldId id="310" r:id="rId9"/>
    <p:sldId id="309" r:id="rId10"/>
    <p:sldId id="308" r:id="rId11"/>
    <p:sldId id="312" r:id="rId12"/>
    <p:sldId id="311" r:id="rId13"/>
    <p:sldId id="31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53"/>
    <p:restoredTop sz="94067"/>
  </p:normalViewPr>
  <p:slideViewPr>
    <p:cSldViewPr snapToGrid="0" snapToObjects="1">
      <p:cViewPr varScale="1">
        <p:scale>
          <a:sx n="110" d="100"/>
          <a:sy n="110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503C2-489A-2449-B54E-986DCD7E93CF}" type="datetimeFigureOut">
              <a:rPr lang="en-US" smtClean="0"/>
              <a:t>3/9/22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FC337-9E01-A147-93C3-B8FDE333B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16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FC337-9E01-A147-93C3-B8FDE333B9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82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41F3-A358-9747-9974-A2B992049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6BD79-C6E2-5746-802C-3C1726992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177B8-87B2-0644-A4D5-A55BCE65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7BFE-201B-B745-8D14-6EF07A997FEE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ED657-D48A-E249-ADB1-5AFCD6D4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1462-5A3F-2247-B937-7D6F58C5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5FB8-1A1F-C847-8295-4B6B42ED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6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9320-EDBD-944B-AD04-73E7D395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E92C4-E61C-8F4E-B155-DA448F449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5B8C3-0029-AD4D-8D46-81DB9481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7BFE-201B-B745-8D14-6EF07A997FEE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0BA39-607F-A243-A4ED-B481BC0C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AD04-01CE-5B49-82C9-E45E0C38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5FB8-1A1F-C847-8295-4B6B42ED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6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8787B-408C-9948-85E1-FF173A62B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5BAB8-DBA8-8243-897D-5594F6E32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61E89-567E-9A4D-804E-C9AE36F3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7BFE-201B-B745-8D14-6EF07A997FEE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BA5BA-C2E0-5949-A589-F5EB7DDE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C152F-A242-ED43-972D-D005345A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5FB8-1A1F-C847-8295-4B6B42ED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5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52AD-7BA3-E94B-AD3A-EBCF9F48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818ED-7CA5-0648-A183-EA5E1C91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2DC13-7E7C-AC48-9D20-B1E1B3E3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7BFE-201B-B745-8D14-6EF07A997FEE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EA4AB-AF46-3043-8F4D-759EA2EE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CA0DF-E579-CE44-9179-4692F652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5FB8-1A1F-C847-8295-4B6B42ED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6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0A6F-FB93-A643-B885-AE4C62D1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87F34-F9CA-C840-8359-22C2ABCBA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67663-1ED7-1B4C-8F73-CA4D7345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7BFE-201B-B745-8D14-6EF07A997FEE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5B89D-F678-F24B-9105-0E2538D2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85D00-8277-2048-B236-90D1EE1E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5FB8-1A1F-C847-8295-4B6B42ED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9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7FDC-8998-6445-8BD9-0FA88A7C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A2EBA-732E-A044-8222-CE0C086AC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36DB7-48F1-8A44-9899-3723839BE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863B9-F130-8745-8941-059C7660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7BFE-201B-B745-8D14-6EF07A997FEE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C2A13-AED4-6046-96AD-399089D9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88B02-3D65-744F-9367-23161D5F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5FB8-1A1F-C847-8295-4B6B42ED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5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2A2E-F1F7-744A-B838-B6FEB199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E4CA3-E00C-6A4F-A804-69053F65B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84017-0442-B44F-8DD0-6EE9651EF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AD648-A713-DF46-B3D5-C8C9875D2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D4D17-BFCD-5F4F-957D-4A90D5BA9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40D01-67BF-DB4F-AF46-32CA1DDF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7BFE-201B-B745-8D14-6EF07A997FEE}" type="datetimeFigureOut">
              <a:rPr lang="en-US" smtClean="0"/>
              <a:t>3/9/22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C3D894-6726-1B48-9B01-5A068FEF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569D3-46F0-844B-8504-888EC1AB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5FB8-1A1F-C847-8295-4B6B42ED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4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953A-965F-A542-94FA-089E212B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3D334-629A-F446-A138-BE75C384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7BFE-201B-B745-8D14-6EF07A997FEE}" type="datetimeFigureOut">
              <a:rPr lang="en-US" smtClean="0"/>
              <a:t>3/9/22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FD2E6-E7E2-0141-B529-81FDC71D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E7EC5-B29D-354B-8621-DCE83657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5FB8-1A1F-C847-8295-4B6B42ED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8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A2FCD-6BE3-A545-BBC2-7913914E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7BFE-201B-B745-8D14-6EF07A997FEE}" type="datetimeFigureOut">
              <a:rPr lang="en-US" smtClean="0"/>
              <a:t>3/9/22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A5DFE-FCB7-DD46-8820-4F43E8D8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5050D-021B-3942-8AC3-271CCE6C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5FB8-1A1F-C847-8295-4B6B42ED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0D6B-743B-C548-9CCE-29E93049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EA60-1129-3540-BE3E-BCEFBAC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AD199-57AD-E544-BE56-879C4B3E7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C98DE-73CC-0C41-A7BE-25D09971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7BFE-201B-B745-8D14-6EF07A997FEE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6029F-F0C8-0E48-8166-00DB740A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AE3BA-479C-0049-B269-E883C088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5FB8-1A1F-C847-8295-4B6B42ED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7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9FCE-AB8C-5A48-BD62-A7FE85A0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3B19C-BD21-974B-9E69-12FD7B63F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AF207-8DB1-6F47-8696-78A6448A6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ABABB-8BF7-DE42-AB1D-F7D1D65F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7BFE-201B-B745-8D14-6EF07A997FEE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513E5-CE25-5B4B-9B56-3169F250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9B22A-9F4B-7843-B847-8B1C1FB8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5FB8-1A1F-C847-8295-4B6B42ED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0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96D1C-C896-AF4F-91F6-D90497C5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4936E-BEF1-9D44-A10C-8B0B3CDC4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D564B-9D76-3544-8D38-314959A38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D7BFE-201B-B745-8D14-6EF07A997FEE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93B5-1543-5647-9A0A-66C1F8DF7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B84A5-E871-2744-B0D8-34B414F1A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E5FB8-1A1F-C847-8295-4B6B42ED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7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ye examination - Wikipedia">
            <a:extLst>
              <a:ext uri="{FF2B5EF4-FFF2-40B4-BE49-F238E27FC236}">
                <a16:creationId xmlns:a16="http://schemas.microsoft.com/office/drawing/2014/main" id="{E46E3FE6-53BA-D940-8D11-B2B9CFE5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00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3C357FA-23F6-4A48-ACDD-A047A7A27B3D}"/>
              </a:ext>
            </a:extLst>
          </p:cNvPr>
          <p:cNvSpPr txBox="1">
            <a:spLocks/>
          </p:cNvSpPr>
          <p:nvPr/>
        </p:nvSpPr>
        <p:spPr>
          <a:xfrm>
            <a:off x="6895474" y="1122362"/>
            <a:ext cx="3772525" cy="43340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dirty="0"/>
              <a:t>Genomic Data Visualization </a:t>
            </a:r>
            <a:br>
              <a:rPr lang="en-US" sz="4900" dirty="0"/>
            </a:br>
            <a:br>
              <a:rPr lang="en-US" sz="4900" dirty="0"/>
            </a:br>
            <a:r>
              <a:rPr lang="en-US" sz="4000" dirty="0"/>
              <a:t>Final Project</a:t>
            </a:r>
            <a:br>
              <a:rPr lang="en-US" sz="4000" dirty="0"/>
            </a:br>
            <a:br>
              <a:rPr lang="en-US" sz="4000" dirty="0"/>
            </a:br>
            <a:r>
              <a:rPr lang="en-US" sz="2800" dirty="0"/>
              <a:t>please move forward if you cannot read this from where you are</a:t>
            </a:r>
          </a:p>
        </p:txBody>
      </p:sp>
    </p:spTree>
    <p:extLst>
      <p:ext uri="{BB962C8B-B14F-4D97-AF65-F5344CB8AC3E}">
        <p14:creationId xmlns:p14="http://schemas.microsoft.com/office/powerpoint/2010/main" val="368998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96910B-127B-AF46-8EE3-F8438A9BA9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bit.ly</a:t>
            </a:r>
            <a:r>
              <a:rPr lang="en-US" b="1" dirty="0"/>
              <a:t>/GDV_spleen3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B299F-9553-6C4D-961A-49150B350C25}"/>
              </a:ext>
            </a:extLst>
          </p:cNvPr>
          <p:cNvSpPr txBox="1"/>
          <p:nvPr/>
        </p:nvSpPr>
        <p:spPr>
          <a:xfrm>
            <a:off x="4899481" y="5630529"/>
            <a:ext cx="2272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CODEX spleen</a:t>
            </a:r>
          </a:p>
        </p:txBody>
      </p:sp>
      <p:pic>
        <p:nvPicPr>
          <p:cNvPr id="3074" name="Picture 2" descr="Squirtle | Pokédex">
            <a:extLst>
              <a:ext uri="{FF2B5EF4-FFF2-40B4-BE49-F238E27FC236}">
                <a16:creationId xmlns:a16="http://schemas.microsoft.com/office/drawing/2014/main" id="{E82AEB99-276E-E240-B9AC-140690301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049" y="1925352"/>
            <a:ext cx="3474783" cy="347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98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47E2-DCD4-B746-86EA-733DE5CF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03AB6-30C9-F141-AC47-12220843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team is going to become the experts on your particular dataset</a:t>
            </a:r>
          </a:p>
          <a:p>
            <a:r>
              <a:rPr lang="en-US" dirty="0"/>
              <a:t>Your goal is to analyze the dataset to discover potentially interesting new biology</a:t>
            </a:r>
          </a:p>
          <a:p>
            <a:pPr lvl="1"/>
            <a:r>
              <a:rPr lang="en-US" dirty="0"/>
              <a:t>You must consult literature to determine whether you are recapitulating known biology or discovering something potentially new</a:t>
            </a:r>
          </a:p>
          <a:p>
            <a:pPr lvl="2"/>
            <a:r>
              <a:rPr lang="en-US" dirty="0"/>
              <a:t>New cell-type</a:t>
            </a:r>
          </a:p>
          <a:p>
            <a:pPr lvl="2"/>
            <a:r>
              <a:rPr lang="en-US" dirty="0"/>
              <a:t>New spatial organization of many cell-types</a:t>
            </a:r>
          </a:p>
          <a:p>
            <a:r>
              <a:rPr lang="en-US" dirty="0"/>
              <a:t>You will make a final presentation teaching us about your dataset, your analysis approach, and the potentially interesting biology you’ve discovered</a:t>
            </a:r>
          </a:p>
        </p:txBody>
      </p:sp>
    </p:spTree>
    <p:extLst>
      <p:ext uri="{BB962C8B-B14F-4D97-AF65-F5344CB8AC3E}">
        <p14:creationId xmlns:p14="http://schemas.microsoft.com/office/powerpoint/2010/main" val="3600745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8030-D410-984F-BEF2-BFF0925B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presentation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D698-6F06-A14F-87B4-43FE31037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25 minute presentation, 5 minutes for questions</a:t>
            </a:r>
          </a:p>
          <a:p>
            <a:r>
              <a:rPr lang="en-US" dirty="0"/>
              <a:t>Give overview of technology used to generate data</a:t>
            </a:r>
          </a:p>
          <a:p>
            <a:r>
              <a:rPr lang="en-US" dirty="0"/>
              <a:t>Perform and make data visualizations characterizing data quality</a:t>
            </a:r>
          </a:p>
          <a:p>
            <a:pPr lvl="1"/>
            <a:r>
              <a:rPr lang="en-US" dirty="0"/>
              <a:t>Quality of cells/spots</a:t>
            </a:r>
          </a:p>
          <a:p>
            <a:pPr lvl="1"/>
            <a:r>
              <a:rPr lang="en-US" dirty="0"/>
              <a:t>Quality of genes/proteins</a:t>
            </a:r>
          </a:p>
          <a:p>
            <a:r>
              <a:rPr lang="en-US" dirty="0"/>
              <a:t>Perform clustering and differential expression analysis to identify and interpret cell-types</a:t>
            </a:r>
          </a:p>
          <a:p>
            <a:pPr lvl="1"/>
            <a:r>
              <a:rPr lang="en-US" dirty="0"/>
              <a:t>Visualize results to convince us you have done a good job</a:t>
            </a:r>
          </a:p>
          <a:p>
            <a:pPr lvl="2"/>
            <a:r>
              <a:rPr lang="en-US" dirty="0"/>
              <a:t>Ex. Heatmap of marker genes in cell-types</a:t>
            </a:r>
          </a:p>
          <a:p>
            <a:r>
              <a:rPr lang="en-US" dirty="0"/>
              <a:t>Visualize how cell-types are organized within the tissue and in the 2D reduced dimensional embedding space</a:t>
            </a:r>
          </a:p>
        </p:txBody>
      </p:sp>
    </p:spTree>
    <p:extLst>
      <p:ext uri="{BB962C8B-B14F-4D97-AF65-F5344CB8AC3E}">
        <p14:creationId xmlns:p14="http://schemas.microsoft.com/office/powerpoint/2010/main" val="258176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CF78-3DEA-3D43-BACE-FE1DC854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56E40-2185-1A49-BE75-D22FB90B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March 14 -&gt; no class, please work on project</a:t>
            </a:r>
          </a:p>
          <a:p>
            <a:r>
              <a:rPr lang="en-US" dirty="0"/>
              <a:t>March 16 -&gt; no class, please work on project</a:t>
            </a:r>
          </a:p>
          <a:p>
            <a:r>
              <a:rPr lang="en-US" dirty="0"/>
              <a:t>March 18 -&gt; final presentations</a:t>
            </a:r>
          </a:p>
          <a:p>
            <a:endParaRPr lang="en-US" dirty="0"/>
          </a:p>
          <a:p>
            <a:r>
              <a:rPr lang="en-US" dirty="0"/>
              <a:t>Please spend this class making sure you have what you need to analyze the dataset</a:t>
            </a:r>
          </a:p>
          <a:p>
            <a:pPr lvl="1"/>
            <a:r>
              <a:rPr lang="en-US" dirty="0"/>
              <a:t>Ask any questions</a:t>
            </a:r>
          </a:p>
          <a:p>
            <a:pPr lvl="1"/>
            <a:endParaRPr lang="en-US" dirty="0"/>
          </a:p>
          <a:p>
            <a:r>
              <a:rPr lang="en-US" dirty="0"/>
              <a:t>Class will be dismissed early today at 9:15</a:t>
            </a:r>
          </a:p>
        </p:txBody>
      </p:sp>
    </p:spTree>
    <p:extLst>
      <p:ext uri="{BB962C8B-B14F-4D97-AF65-F5344CB8AC3E}">
        <p14:creationId xmlns:p14="http://schemas.microsoft.com/office/powerpoint/2010/main" val="280929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F4F5-BCBC-9F4B-B24D-BB964F6B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reveal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DCE50AC2-93A9-9844-BAF2-B029368DD8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-432758"/>
            <a:ext cx="4014158" cy="40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5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F4F5-BCBC-9F4B-B24D-BB964F6B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reveal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DCE50AC2-93A9-9844-BAF2-B029368DD8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-432758"/>
            <a:ext cx="4014158" cy="40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87B1794-996A-8743-8392-BED024CB7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421" y="1574321"/>
            <a:ext cx="4649158" cy="46491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960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F4F5-BCBC-9F4B-B24D-BB964F6B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reveal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DCE50AC2-93A9-9844-BAF2-B029368DD8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-432758"/>
            <a:ext cx="4014158" cy="40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87B1794-996A-8743-8392-BED024CB7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421" y="1574321"/>
            <a:ext cx="4649158" cy="46491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32-Point Star 2">
            <a:extLst>
              <a:ext uri="{FF2B5EF4-FFF2-40B4-BE49-F238E27FC236}">
                <a16:creationId xmlns:a16="http://schemas.microsoft.com/office/drawing/2014/main" id="{4D2558C3-CD16-334D-B5AE-DC8FF7DFB818}"/>
              </a:ext>
            </a:extLst>
          </p:cNvPr>
          <p:cNvSpPr/>
          <p:nvPr/>
        </p:nvSpPr>
        <p:spPr>
          <a:xfrm>
            <a:off x="8888820" y="3429000"/>
            <a:ext cx="3094074" cy="3094074"/>
          </a:xfrm>
          <a:prstGeom prst="star3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guesses how the data was simulated?</a:t>
            </a:r>
          </a:p>
        </p:txBody>
      </p:sp>
    </p:spTree>
    <p:extLst>
      <p:ext uri="{BB962C8B-B14F-4D97-AF65-F5344CB8AC3E}">
        <p14:creationId xmlns:p14="http://schemas.microsoft.com/office/powerpoint/2010/main" val="152616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7B81-6CAE-A940-87E2-13341CBA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CF165-CB87-EF46-A860-AB9D7B0DA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this course, you’ve learned to analyze many different types of spatial omics datasets</a:t>
            </a:r>
          </a:p>
          <a:p>
            <a:r>
              <a:rPr lang="en-US" dirty="0"/>
              <a:t>Now it’s time to work as part of a team to discover something new</a:t>
            </a:r>
          </a:p>
          <a:p>
            <a:r>
              <a:rPr lang="en-US" dirty="0"/>
              <a:t>In your final projects, you will work in assigned teams of two </a:t>
            </a:r>
          </a:p>
          <a:p>
            <a:r>
              <a:rPr lang="en-US" dirty="0"/>
              <a:t>You will analyze a spatial omics dataset of your choosing</a:t>
            </a:r>
          </a:p>
          <a:p>
            <a:r>
              <a:rPr lang="en-US" dirty="0"/>
              <a:t>You will make a presentation with data visualizations teaching the class about that you discovered</a:t>
            </a:r>
          </a:p>
        </p:txBody>
      </p:sp>
    </p:spTree>
    <p:extLst>
      <p:ext uri="{BB962C8B-B14F-4D97-AF65-F5344CB8AC3E}">
        <p14:creationId xmlns:p14="http://schemas.microsoft.com/office/powerpoint/2010/main" val="135875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8204FA-62A8-E945-9AA5-89349E0D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C6BD5-1F1E-A14E-99E5-61855B8284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Yuqi</a:t>
            </a:r>
            <a:r>
              <a:rPr lang="en-US" b="1" dirty="0"/>
              <a:t> and Sai:  Team Elephant</a:t>
            </a:r>
          </a:p>
          <a:p>
            <a:r>
              <a:rPr lang="en-US" b="1" dirty="0"/>
              <a:t>Stella and Yash:  Team Avocado</a:t>
            </a:r>
          </a:p>
          <a:p>
            <a:r>
              <a:rPr lang="en-US" b="1" dirty="0"/>
              <a:t>Kalen and Lyla:  Team Jigglypuff</a:t>
            </a:r>
          </a:p>
          <a:p>
            <a:endParaRPr lang="en-US" dirty="0"/>
          </a:p>
          <a:p>
            <a:r>
              <a:rPr lang="en-US" dirty="0"/>
              <a:t>Please move to be seated with your team member</a:t>
            </a:r>
          </a:p>
          <a:p>
            <a:r>
              <a:rPr lang="en-US" dirty="0"/>
              <a:t>Please take 5 minutes to come up with a team name</a:t>
            </a:r>
          </a:p>
          <a:p>
            <a:endParaRPr lang="en-US" dirty="0"/>
          </a:p>
        </p:txBody>
      </p:sp>
      <p:pic>
        <p:nvPicPr>
          <p:cNvPr id="8" name="Picture 2" descr="Pokemon Trainer Analysis – 3D Animation and Art">
            <a:extLst>
              <a:ext uri="{FF2B5EF4-FFF2-40B4-BE49-F238E27FC236}">
                <a16:creationId xmlns:a16="http://schemas.microsoft.com/office/drawing/2014/main" id="{8B0F7A12-1047-8C44-A984-F096A13ADBA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0419" y="1200549"/>
            <a:ext cx="4603381" cy="497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90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5367ED-D2A4-E443-9767-C444D872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your </a:t>
            </a:r>
            <a:r>
              <a:rPr lang="en-US" strike="sngStrike" dirty="0"/>
              <a:t>starter </a:t>
            </a:r>
            <a:r>
              <a:rPr lang="en-US" strike="sngStrike" dirty="0" err="1"/>
              <a:t>Pokemon</a:t>
            </a:r>
            <a:r>
              <a:rPr lang="en-US" dirty="0"/>
              <a:t> dataset</a:t>
            </a:r>
          </a:p>
        </p:txBody>
      </p:sp>
      <p:pic>
        <p:nvPicPr>
          <p:cNvPr id="2052" name="Picture 4" descr="Starter Pokémon Ranked. They are the cutest. | by Tristan Ettleman | Medium">
            <a:extLst>
              <a:ext uri="{FF2B5EF4-FFF2-40B4-BE49-F238E27FC236}">
                <a16:creationId xmlns:a16="http://schemas.microsoft.com/office/drawing/2014/main" id="{75954967-FED0-0040-8E98-AC5491051C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2762" y="2940560"/>
            <a:ext cx="61595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684D05-B862-A046-AD27-66E9DBFD0CCD}"/>
              </a:ext>
            </a:extLst>
          </p:cNvPr>
          <p:cNvSpPr txBox="1"/>
          <p:nvPr/>
        </p:nvSpPr>
        <p:spPr>
          <a:xfrm>
            <a:off x="582051" y="4472660"/>
            <a:ext cx="25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MERFISH cortex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0F800-24C1-D443-A4FB-047DDA85E810}"/>
              </a:ext>
            </a:extLst>
          </p:cNvPr>
          <p:cNvSpPr txBox="1"/>
          <p:nvPr/>
        </p:nvSpPr>
        <p:spPr>
          <a:xfrm>
            <a:off x="9312262" y="4486337"/>
            <a:ext cx="2272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CODEX spleen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ABEB96-0DEB-A248-A1A1-3D9D50AA2051}"/>
              </a:ext>
            </a:extLst>
          </p:cNvPr>
          <p:cNvSpPr txBox="1"/>
          <p:nvPr/>
        </p:nvSpPr>
        <p:spPr>
          <a:xfrm>
            <a:off x="4591966" y="6012107"/>
            <a:ext cx="3281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Visium</a:t>
            </a:r>
            <a:r>
              <a:rPr lang="en-US" sz="2800" b="1" dirty="0"/>
              <a:t> breast cancer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BF0741-C67B-F542-982D-AC00D9118385}"/>
              </a:ext>
            </a:extLst>
          </p:cNvPr>
          <p:cNvSpPr txBox="1"/>
          <p:nvPr/>
        </p:nvSpPr>
        <p:spPr>
          <a:xfrm>
            <a:off x="838200" y="1461365"/>
            <a:ext cx="103761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Take 5 minutes to discuss with your team mate any preferences for picking 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team must analyze a different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Order will be determined based on random numbers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575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1B0B-FB2B-C04B-A7B7-CFECED2B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bit.ly</a:t>
            </a:r>
            <a:r>
              <a:rPr lang="en-US" b="1" dirty="0"/>
              <a:t>/GDV_merfish2</a:t>
            </a:r>
          </a:p>
        </p:txBody>
      </p:sp>
      <p:pic>
        <p:nvPicPr>
          <p:cNvPr id="5122" name="Picture 2" descr="Bulbasaur (Pokémon) - Bulbapedia, the community-driven Pokémon encyclopedia">
            <a:extLst>
              <a:ext uri="{FF2B5EF4-FFF2-40B4-BE49-F238E27FC236}">
                <a16:creationId xmlns:a16="http://schemas.microsoft.com/office/drawing/2014/main" id="{FCEA06E7-FCBF-4544-BC5D-7C2E659F1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1841500"/>
            <a:ext cx="3175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D46D9D-30F0-F246-BD45-D4F60BD010E5}"/>
              </a:ext>
            </a:extLst>
          </p:cNvPr>
          <p:cNvSpPr txBox="1"/>
          <p:nvPr/>
        </p:nvSpPr>
        <p:spPr>
          <a:xfrm>
            <a:off x="4823311" y="5348465"/>
            <a:ext cx="25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MERFISH cortex</a:t>
            </a:r>
          </a:p>
        </p:txBody>
      </p:sp>
    </p:spTree>
    <p:extLst>
      <p:ext uri="{BB962C8B-B14F-4D97-AF65-F5344CB8AC3E}">
        <p14:creationId xmlns:p14="http://schemas.microsoft.com/office/powerpoint/2010/main" val="313851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6BD4E5-DD59-F041-9499-D402EF5136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bit.ly</a:t>
            </a:r>
            <a:r>
              <a:rPr lang="en-US" b="1" dirty="0"/>
              <a:t>/</a:t>
            </a:r>
            <a:r>
              <a:rPr lang="en-US" b="1" dirty="0" err="1"/>
              <a:t>GDV_bc</a:t>
            </a:r>
            <a:endParaRPr lang="en-US" b="1" dirty="0"/>
          </a:p>
        </p:txBody>
      </p:sp>
      <p:pic>
        <p:nvPicPr>
          <p:cNvPr id="4100" name="Picture 4" descr="Charmander | Pokédex">
            <a:extLst>
              <a:ext uri="{FF2B5EF4-FFF2-40B4-BE49-F238E27FC236}">
                <a16:creationId xmlns:a16="http://schemas.microsoft.com/office/drawing/2014/main" id="{5850E86A-5CC6-974D-A95D-9F01B124A1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454" y="1793827"/>
            <a:ext cx="3673057" cy="367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662E2-70A2-0143-95B8-8BAB5CCACCEE}"/>
              </a:ext>
            </a:extLst>
          </p:cNvPr>
          <p:cNvSpPr txBox="1"/>
          <p:nvPr/>
        </p:nvSpPr>
        <p:spPr>
          <a:xfrm>
            <a:off x="4455454" y="5466884"/>
            <a:ext cx="3281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Visium</a:t>
            </a:r>
            <a:r>
              <a:rPr lang="en-US" sz="2800" b="1" dirty="0"/>
              <a:t> breast cancer</a:t>
            </a:r>
          </a:p>
        </p:txBody>
      </p:sp>
    </p:spTree>
    <p:extLst>
      <p:ext uri="{BB962C8B-B14F-4D97-AF65-F5344CB8AC3E}">
        <p14:creationId xmlns:p14="http://schemas.microsoft.com/office/powerpoint/2010/main" val="346135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425</Words>
  <Application>Microsoft Macintosh PowerPoint</Application>
  <PresentationFormat>Widescreen</PresentationFormat>
  <Paragraphs>58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Quiz reveal</vt:lpstr>
      <vt:lpstr>Quiz reveal</vt:lpstr>
      <vt:lpstr>Quiz reveal</vt:lpstr>
      <vt:lpstr>Learning objectives</vt:lpstr>
      <vt:lpstr>Team assignments</vt:lpstr>
      <vt:lpstr>Pick your starter Pokemon dataset</vt:lpstr>
      <vt:lpstr>bit.ly/GDV_merfish2</vt:lpstr>
      <vt:lpstr>bit.ly/GDV_bc</vt:lpstr>
      <vt:lpstr>bit.ly/GDV_spleen3</vt:lpstr>
      <vt:lpstr>Project goals</vt:lpstr>
      <vt:lpstr>Final presentation guidelines</vt:lpstr>
      <vt:lpstr>Looking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 Fan</dc:creator>
  <cp:lastModifiedBy>Jean Fan</cp:lastModifiedBy>
  <cp:revision>4</cp:revision>
  <cp:lastPrinted>2022-03-09T15:11:48Z</cp:lastPrinted>
  <dcterms:created xsi:type="dcterms:W3CDTF">2022-03-08T00:29:02Z</dcterms:created>
  <dcterms:modified xsi:type="dcterms:W3CDTF">2022-03-11T13:58:29Z</dcterms:modified>
</cp:coreProperties>
</file>