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7141-FE44-174D-8273-7B2C29EA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EED01-7FE1-BC4B-B298-1C2E1E78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AB77-6F68-8741-9323-A7D518F7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B2E4-5238-6D4B-81B7-25351266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379D-20ED-5B48-A43B-D573A0DB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C300-A47F-E94E-AFF7-78483D24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01FA-F483-2042-8AE2-0C5CCFE02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CBCC-EF00-BD4E-A19F-E053885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3C74-D593-4945-86E3-FAA36F6F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CAC6-3355-994F-9148-52D1DF1D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736FE-A964-D14C-A203-DD61FB2E3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6D53-87A8-7E4C-B181-C58BE07E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8D01-3DFC-C842-801E-100D1A1B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A7A1-6690-CE49-981D-78203713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BF20-DEEE-C047-8DBC-0AFB5DED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6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2C7-3BB2-F84A-A01E-671EF346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6B37-467F-A948-A024-819ADF8E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F64B-B3C5-CB45-88FE-B356701D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9D2A-A8F3-2D48-AAB9-E8500F64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13E9-775F-9B4E-ADE7-B4497F66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2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BB1B-2B0E-5943-908A-9C685920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18CE5-BFCB-234C-A84F-0C2C8A88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CEA3-0E84-CA46-B1E0-B7C9CC29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2790-00E0-1743-B97B-95109066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6CBA-2FCD-8D4A-9AC1-A1224360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472-0480-AC44-B3D4-ACE66E86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799A-48E9-DE42-A65D-E926CE672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76844-651F-404A-82E3-BC8D32B4E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750F-2BC3-FA4B-9615-53C6A991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3A70-5A62-2444-9A08-473DBCEB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3773-0ADD-5D4B-B00F-26B2C89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A733-D576-A24A-94EF-21436CF5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141F-CD83-E342-BA29-A046DDFD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A8144-8361-724F-A4BA-2C87D7E4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863A0-F839-424F-ADDC-59DAF3BCC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5F1D6-6DA2-704C-A257-5FC960E18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DC0D7-2D1B-0A4C-8E9B-5395DBE7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502BB-F8C6-A14B-8163-DEB8082A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A8A9B-E18E-5C4F-893F-AE7BF2B6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1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F0F-DA03-2444-A823-19D1FC02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5B768-EDB5-354D-AC62-E35B3D41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EF623-5E94-0344-831D-D4B1AD36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3E8BC-E7D7-3740-ABCB-CBAD2149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43C70-B5E5-DB4A-BC55-B15BBB58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4F653-C224-804B-9D23-7871A086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9483-DFCA-124D-ACE2-3CD848D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3C89-F67A-D44B-97D0-3156DD1F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646E-9B71-ED48-8275-45CA59BB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DC57A-5D3D-A745-8251-E7277379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2484-D53B-0E43-BC44-8B1AE206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4421-263B-4B46-A491-CE768209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31AE-7A8F-5445-A300-18656310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9182-B354-2142-B56F-14588818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3850B-9C43-C04B-809F-8A81B4861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74494-7367-634B-9061-6C5227DC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B0251-AEC3-0145-8A94-47898070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799A-BD93-1A45-86D9-E253DD06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EA16-E71A-1246-BCE1-057B02EA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9A332-A0EE-EF4E-A750-187DF969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7F41-5E9B-CC4A-BBB3-982F21E9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9976-9F8E-764E-B7A5-914204E6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06BE-7EF6-0545-8BCF-E654DA162A7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7EB6-7D20-A449-9F7B-45A85E449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CE36-1A63-9048-B281-AA866BC9D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9849-9DCE-CA4E-9C91-47C8616BF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ye examination - Wikipedia">
            <a:extLst>
              <a:ext uri="{FF2B5EF4-FFF2-40B4-BE49-F238E27FC236}">
                <a16:creationId xmlns:a16="http://schemas.microsoft.com/office/drawing/2014/main" id="{E46E3FE6-53BA-D940-8D11-B2B9CFE5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C357FA-23F6-4A48-ACDD-A047A7A27B3D}"/>
              </a:ext>
            </a:extLst>
          </p:cNvPr>
          <p:cNvSpPr txBox="1">
            <a:spLocks/>
          </p:cNvSpPr>
          <p:nvPr/>
        </p:nvSpPr>
        <p:spPr>
          <a:xfrm>
            <a:off x="6895474" y="1122362"/>
            <a:ext cx="3772525" cy="4334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/>
              <a:t>Genomic Data Visualization </a:t>
            </a:r>
            <a:br>
              <a:rPr lang="en-US" sz="4900" dirty="0"/>
            </a:br>
            <a:br>
              <a:rPr lang="en-US" sz="4900" dirty="0"/>
            </a:br>
            <a:r>
              <a:rPr lang="en-US" sz="4000" dirty="0"/>
              <a:t>Final Presentations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please move forward if you cannot read this from where you are</a:t>
            </a:r>
          </a:p>
        </p:txBody>
      </p:sp>
    </p:spTree>
    <p:extLst>
      <p:ext uri="{BB962C8B-B14F-4D97-AF65-F5344CB8AC3E}">
        <p14:creationId xmlns:p14="http://schemas.microsoft.com/office/powerpoint/2010/main" val="36899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7DBC-0BBB-9943-BA30-0E781CF1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E9-880E-6E4F-B9A2-1037541D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80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presentation order: Elephant, Avocado, Jigglypuff</a:t>
            </a:r>
          </a:p>
          <a:p>
            <a:pPr lvl="1"/>
            <a:r>
              <a:rPr lang="en-US" dirty="0"/>
              <a:t>~25 minute presentation</a:t>
            </a:r>
          </a:p>
          <a:p>
            <a:pPr lvl="2"/>
            <a:r>
              <a:rPr lang="en-US" dirty="0"/>
              <a:t>Share screen on Zoom</a:t>
            </a:r>
          </a:p>
          <a:p>
            <a:pPr lvl="1"/>
            <a:r>
              <a:rPr lang="en-US" dirty="0"/>
              <a:t>Will be given 5 minute warning at 20 minute mark</a:t>
            </a:r>
          </a:p>
          <a:p>
            <a:r>
              <a:rPr lang="en-US" dirty="0"/>
              <a:t>5 minutes for audience gives presenters feedback: </a:t>
            </a:r>
            <a:r>
              <a:rPr lang="en-US" b="1" dirty="0" err="1"/>
              <a:t>bit.ly</a:t>
            </a:r>
            <a:r>
              <a:rPr lang="en-US" b="1" dirty="0"/>
              <a:t>/GDV_pr2</a:t>
            </a:r>
          </a:p>
          <a:p>
            <a:pPr lvl="1"/>
            <a:r>
              <a:rPr lang="en-US" dirty="0"/>
              <a:t>And ask questions</a:t>
            </a:r>
          </a:p>
          <a:p>
            <a:pPr lvl="1"/>
            <a:r>
              <a:rPr lang="en-US" dirty="0"/>
              <a:t>At least one question/comment from each team</a:t>
            </a:r>
          </a:p>
          <a:p>
            <a:pPr lvl="1"/>
            <a:endParaRPr lang="en-US" dirty="0"/>
          </a:p>
          <a:p>
            <a:r>
              <a:rPr lang="en-US" dirty="0"/>
              <a:t>After presentations, give teammate feedback + final reflection card: </a:t>
            </a:r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GDV_frc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4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95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Fan</dc:creator>
  <cp:lastModifiedBy>Jean Fan</cp:lastModifiedBy>
  <cp:revision>3</cp:revision>
  <dcterms:created xsi:type="dcterms:W3CDTF">2022-03-17T14:46:23Z</dcterms:created>
  <dcterms:modified xsi:type="dcterms:W3CDTF">2022-03-19T01:00:56Z</dcterms:modified>
</cp:coreProperties>
</file>