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E0DC-447F-294A-8F8E-105138F9D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1B8C3-0858-9340-805F-826D6EF72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D410-80FF-C842-9CB8-7A347B64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D856-E6E7-414A-B4B6-F2478B4E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5EFD-28B4-C14B-A924-E5CA012F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099B-E50A-0843-89A3-CC9B7C3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E57F-89FC-3446-9796-05353A7D5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9585-F8A1-1743-BF78-4E0C5DD1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5D28-EE7C-E34C-8AA9-C127F32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C0C-4FED-DE44-8244-14DA579C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6932F-E41A-D74A-B7E1-43DBA6B08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4AF79-F6E4-E943-BA1C-3C1AC0623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D19E-DA9C-8E40-A5AE-6977320A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DFB6-E4ED-C742-BAE9-D01CDBAC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70DC-8BD4-2447-92CD-6089BF86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A3A5-1914-BD49-9D5A-390EE37F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699E-7BBE-554C-A989-9B3A3EB9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B35C-B780-F74D-BF38-F4964D6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58E0-6542-724B-8A24-DBE2F7B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5630-10D8-884E-B914-69295A1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B581-4F45-414D-ADC0-2F4B8624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5C0D-D415-0847-A986-7AA5BF28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8CB-7C7E-1D4F-AFD7-D4F31DAA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241F-F22F-C049-8F10-F726C276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479A-1DD9-3C4E-88FE-D5BCB3F6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23D1-3256-8F48-9C06-FF1F6538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8D79-C342-3546-AB83-990A5CCAC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37B7-23EF-4149-B8A7-EFC16BF1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3E7B-330D-FB46-9D35-F65E3E25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61B6-946C-304D-A4C1-A586D44A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AE51-FBAE-E447-8368-4F7DFA67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2DEC-892A-6949-AB85-1660FC90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B744C-2249-3F41-BAF1-AFFB5698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08C6-E0A5-DB41-B633-8559D27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D7278-4329-DE45-989B-7FDF5FC3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79B6-549C-F940-BF53-E4AD0ED98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E19D7-DA3D-2448-A01B-3C9378B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3B69-5A31-1E4F-A690-8933462D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A37C9-B526-FD45-89ED-01CB123F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C0E2-F92B-6D43-BC36-3B386242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BCBB4-079D-0A46-91BF-37B251E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05FA-9AF6-A742-84CA-E85685BC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8BB14-A81A-B347-8A40-CC85949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8359-148D-3E40-AB3C-8B692F4D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E9FFC-2FDD-F441-8308-A81685D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FAFD4-0971-9D4D-A5C0-B0E0D4E9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DCF8-E2C1-9342-8D4C-06E41FD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D64-F6DB-0042-81BE-1334271B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6C748-FE89-5140-BA28-1DD1113E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1CE8-51BF-0E4C-ABBE-7C53D685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2591-F678-3D4C-A09C-17F2F710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F3416-053A-854B-9737-D4B0B93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DE92-074E-2B45-A310-548D33A3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1539-E576-D74F-A2EC-5F7079E0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21AAD-74A4-B74A-9518-E43E08F5C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891B-4747-E746-8128-0AC7D319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27FC-5E00-6346-8599-C5EDD197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9BD1-3972-DE43-B5FF-620C3F6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75763-0CF5-2D4D-86B1-D225407E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577F-42E4-9046-802D-71185980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DCC4-0435-E54E-8F79-BD528DBA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9967-F360-4241-815D-716B76EDC3EC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F12-2DE5-A94B-92B9-0A11ABCA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ECE5-48B6-E447-B7E5-BD63FF084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70FD-A7D8-2F4B-B80F-CBDC3400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(6PM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43AF-1A2E-F64D-8535-948BC87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00AE-0B59-D340-94CC-64FD957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the CODEX dataset </a:t>
            </a:r>
          </a:p>
          <a:p>
            <a:r>
              <a:rPr lang="en-US" dirty="0"/>
              <a:t>Your goal is to figure out what you’re looking at</a:t>
            </a:r>
          </a:p>
          <a:p>
            <a:r>
              <a:rPr lang="en-US" dirty="0"/>
              <a:t>Your homework is to perform analyses and create a multi-panel data visualization with a corresponding ‘figure caption’ that describes your data visualization to convince me that you are correct </a:t>
            </a:r>
          </a:p>
          <a:p>
            <a:r>
              <a:rPr lang="en-US" dirty="0"/>
              <a:t>You are welcome to work together with classmates as a team</a:t>
            </a:r>
          </a:p>
          <a:p>
            <a:r>
              <a:rPr lang="en-US" dirty="0"/>
              <a:t>Submit your HW as you did for HW1 and HW3 including your code</a:t>
            </a:r>
          </a:p>
        </p:txBody>
      </p:sp>
    </p:spTree>
    <p:extLst>
      <p:ext uri="{BB962C8B-B14F-4D97-AF65-F5344CB8AC3E}">
        <p14:creationId xmlns:p14="http://schemas.microsoft.com/office/powerpoint/2010/main" val="210461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87AE-9A35-0142-831B-C385B2DD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F398-BC4C-A74D-B5EA-A01C3C36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likely want to perform clustering analysis to identify </a:t>
            </a:r>
            <a:r>
              <a:rPr lang="en-US" dirty="0" err="1"/>
              <a:t>proteomically</a:t>
            </a:r>
            <a:r>
              <a:rPr lang="en-US" dirty="0"/>
              <a:t> distinct cell-types</a:t>
            </a:r>
          </a:p>
          <a:p>
            <a:r>
              <a:rPr lang="en-US" dirty="0"/>
              <a:t>You will likely want to visualize how these cell-types are organized in the tissue</a:t>
            </a:r>
          </a:p>
          <a:p>
            <a:r>
              <a:rPr lang="en-US" dirty="0"/>
              <a:t>You will likely need to read about the proteins that you are looking at to characterize these cell-types</a:t>
            </a:r>
          </a:p>
          <a:p>
            <a:r>
              <a:rPr lang="en-US" dirty="0"/>
              <a:t>This is a healthy human tissue</a:t>
            </a:r>
          </a:p>
        </p:txBody>
      </p:sp>
    </p:spTree>
    <p:extLst>
      <p:ext uri="{BB962C8B-B14F-4D97-AF65-F5344CB8AC3E}">
        <p14:creationId xmlns:p14="http://schemas.microsoft.com/office/powerpoint/2010/main" val="162790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5</vt:lpstr>
      <vt:lpstr>Homework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4</dc:title>
  <dc:creator>Jean Fan</dc:creator>
  <cp:lastModifiedBy>Jean Fan</cp:lastModifiedBy>
  <cp:revision>9</cp:revision>
  <dcterms:created xsi:type="dcterms:W3CDTF">2022-02-03T13:42:27Z</dcterms:created>
  <dcterms:modified xsi:type="dcterms:W3CDTF">2022-02-20T15:12:13Z</dcterms:modified>
</cp:coreProperties>
</file>