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6" r:id="rId2"/>
    <p:sldId id="256" r:id="rId3"/>
    <p:sldId id="308" r:id="rId4"/>
    <p:sldId id="3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4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5308-A7E1-6341-8762-1E508F0BF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FD5E8-1846-AE42-8712-2A107846D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6D99-59FD-4C4A-86AF-1A64A354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BCB1-0C08-954A-BFDE-DFA1B6D17B52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46FC7-1F42-7748-81FD-23C2BF79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094F-10E7-0E44-BE0F-60E228D5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32A-C904-1B46-A06F-4A7DFE76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1136-1DE7-5240-9E9F-EACCB347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DBCE1-03DA-5249-A428-6A455FD8E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F4252-90AD-634D-972D-554F26EF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BCB1-0C08-954A-BFDE-DFA1B6D17B52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0DF7-744E-6E40-8B83-CF985BBA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E2D5-B1AA-724D-888A-0D92F856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32A-C904-1B46-A06F-4A7DFE76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1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2DE76-DDFD-C94B-8E54-C589FB25E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057F8-BFEE-2F44-8D3E-E7ACF852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2FA0-C63B-2C49-B5EE-F2E1123B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BCB1-0C08-954A-BFDE-DFA1B6D17B52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BE896-EBE8-BA4A-AD73-91D83492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D9202-0812-B94A-9418-6F2549A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32A-C904-1B46-A06F-4A7DFE76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918E-361D-8A48-AD09-F234BC32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7C84-4950-8040-A768-34F63B94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6BC6-8D2B-2646-8D5D-7FC1E65E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BCB1-0C08-954A-BFDE-DFA1B6D17B52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75F0F-0FA4-9F41-B309-3FE19E1E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5E09-5A85-9B4B-9D55-A05F0F0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32A-C904-1B46-A06F-4A7DFE76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ED66-7480-AB43-924D-DF0134CA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F8E68-C344-EE4C-B875-0984DBBB4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92C55-8AC3-054E-9036-C1EB3EFA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BCB1-0C08-954A-BFDE-DFA1B6D17B52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1F740-8B0F-C742-A02C-D7A623E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A8F39-415B-B04E-8CD9-6FC3DD2F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32A-C904-1B46-A06F-4A7DFE76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8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3BA4-7D88-C845-B156-8CD11C73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644C-E4CC-D245-8C6E-8046041C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19CE5-D21C-8F4E-A3CD-2598ED626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9B2FC-FB60-6649-B58D-34DDC47A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BCB1-0C08-954A-BFDE-DFA1B6D17B52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755E-24F6-2E43-8FCF-8E7E1A33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4C533-8EEC-924C-A32F-C6611D87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32A-C904-1B46-A06F-4A7DFE76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4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53F7-511B-E743-AE6F-70EEE575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0B033-E8E8-8743-A7E6-ABEC3154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091E2-D31A-AC45-A238-4EB297BEA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F59E8-EB74-5F43-A79E-6AA80E810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BE278-8BE6-FD47-B06A-9C4D6CA5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46AE2-DE21-4140-8B8D-0863FF04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BCB1-0C08-954A-BFDE-DFA1B6D17B52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7F33-49A5-8849-BD7B-E8917742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F6E2B-CCA0-994E-9110-250078CE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32A-C904-1B46-A06F-4A7DFE76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0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8C67-FE73-FC44-A469-41E688C5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04EF9-7C28-B84E-8E7C-DA19CB2D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BCB1-0C08-954A-BFDE-DFA1B6D17B52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78BDB-9BDD-8848-AB47-FA8146B2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78ECB-7CA6-6A49-9915-F4DF2BB2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32A-C904-1B46-A06F-4A7DFE76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799D5-3D3C-9445-98F2-59CED612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BCB1-0C08-954A-BFDE-DFA1B6D17B52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450C6-9BCC-8C44-A136-39C53C41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004B2-D835-2349-B121-550A1A50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32A-C904-1B46-A06F-4A7DFE76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66C-426D-0A4A-8346-16B7667E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DFAB-8FEA-2B46-9C7F-4573FFE8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61F84-205B-C04F-8FFE-03C74EB81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044FC-379D-7543-873D-EADFB8F8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BCB1-0C08-954A-BFDE-DFA1B6D17B52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E7256-3E67-8E40-B294-423F8702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4EC5-369E-F545-B8B9-66770670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32A-C904-1B46-A06F-4A7DFE76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8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AEA0-2B9A-894B-9AF9-4D9785E2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1FEB4-E8FC-9948-946A-9F701D410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3EB66-B92C-C941-8022-1DEDCCB9C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65DA1-4991-6D49-93F7-25AD93A7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BCB1-0C08-954A-BFDE-DFA1B6D17B52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EB78B-BDF2-9C49-A43C-C866CD0B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47A1B-C759-F340-B6CC-6508063F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32A-C904-1B46-A06F-4A7DFE76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4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49D20-2995-0B49-A9DA-3A844C01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1F108-A5ED-3D4B-873A-93352D9E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9F80-6835-F847-A347-2FF02AD30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9BCB1-0C08-954A-BFDE-DFA1B6D17B52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4F477-C50E-0447-A448-11DD77984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66C0D-FC4E-B446-A10A-7EFCC059A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E32A-C904-1B46-A06F-4A7DFE76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ye examination - Wikipedia">
            <a:extLst>
              <a:ext uri="{FF2B5EF4-FFF2-40B4-BE49-F238E27FC236}">
                <a16:creationId xmlns:a16="http://schemas.microsoft.com/office/drawing/2014/main" id="{E46E3FE6-53BA-D940-8D11-B2B9CFE5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00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C357FA-23F6-4A48-ACDD-A047A7A27B3D}"/>
              </a:ext>
            </a:extLst>
          </p:cNvPr>
          <p:cNvSpPr txBox="1">
            <a:spLocks/>
          </p:cNvSpPr>
          <p:nvPr/>
        </p:nvSpPr>
        <p:spPr>
          <a:xfrm>
            <a:off x="6895474" y="1122362"/>
            <a:ext cx="3772525" cy="4334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/>
              <a:t>Genomic Data Visualization </a:t>
            </a:r>
            <a:br>
              <a:rPr lang="en-US" sz="4900" dirty="0"/>
            </a:br>
            <a:br>
              <a:rPr lang="en-US" sz="4900" dirty="0"/>
            </a:br>
            <a:r>
              <a:rPr lang="en-US" sz="4000" dirty="0"/>
              <a:t>Guest Speaker:</a:t>
            </a:r>
          </a:p>
          <a:p>
            <a:r>
              <a:rPr lang="en-US" sz="4000" dirty="0"/>
              <a:t>Lyla Atta</a:t>
            </a: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please move forward if you cannot read this from where you are</a:t>
            </a:r>
          </a:p>
        </p:txBody>
      </p:sp>
    </p:spTree>
    <p:extLst>
      <p:ext uri="{BB962C8B-B14F-4D97-AF65-F5344CB8AC3E}">
        <p14:creationId xmlns:p14="http://schemas.microsoft.com/office/powerpoint/2010/main" val="368998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9FAA-35B7-BA45-8D5D-6F649FDB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take home retake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FFE92F5-AAB6-DE40-B64C-CCE82B50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Old answers will be Slacked to you</a:t>
            </a:r>
          </a:p>
          <a:p>
            <a:r>
              <a:rPr lang="en-US" dirty="0"/>
              <a:t>Optionally retake the quiz at: </a:t>
            </a:r>
            <a:r>
              <a:rPr lang="en-US" dirty="0" err="1"/>
              <a:t>bit.ly</a:t>
            </a:r>
            <a:r>
              <a:rPr lang="en-US" dirty="0"/>
              <a:t>/</a:t>
            </a:r>
            <a:r>
              <a:rPr lang="en-US" dirty="0" err="1"/>
              <a:t>GDV_quizfinal</a:t>
            </a:r>
            <a:endParaRPr lang="en-US" dirty="0"/>
          </a:p>
          <a:p>
            <a:r>
              <a:rPr lang="en-US" dirty="0"/>
              <a:t>Due Thursday 8pm</a:t>
            </a:r>
          </a:p>
          <a:p>
            <a:r>
              <a:rPr lang="en-US" dirty="0"/>
              <a:t>Quiz review will be Friday</a:t>
            </a:r>
          </a:p>
        </p:txBody>
      </p:sp>
    </p:spTree>
    <p:extLst>
      <p:ext uri="{BB962C8B-B14F-4D97-AF65-F5344CB8AC3E}">
        <p14:creationId xmlns:p14="http://schemas.microsoft.com/office/powerpoint/2010/main" val="281453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4525-36D5-A34A-AB1D-22C2CB09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optional extra credit 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BE8C-902C-A34D-9E79-F1556452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Deadline is 3/11 6pm</a:t>
            </a:r>
          </a:p>
          <a:p>
            <a:r>
              <a:rPr lang="en-US" dirty="0"/>
              <a:t>In either the MERFISH or </a:t>
            </a:r>
            <a:r>
              <a:rPr lang="en-US" dirty="0" err="1"/>
              <a:t>Visium</a:t>
            </a:r>
            <a:r>
              <a:rPr lang="en-US" dirty="0"/>
              <a:t> dataset, perform clustering analysis. </a:t>
            </a:r>
          </a:p>
          <a:p>
            <a:r>
              <a:rPr lang="en-US" dirty="0"/>
              <a:t>Pick a cluster. </a:t>
            </a:r>
          </a:p>
          <a:p>
            <a:r>
              <a:rPr lang="en-US" dirty="0"/>
              <a:t>Perform differential expression analysis to identify genes upregulated in this cluster. Interpret this cluster. What cell-type do you think it is? You will likely need to read about the genes upregulated in this cluster to determine the cell-type. </a:t>
            </a:r>
          </a:p>
          <a:p>
            <a:r>
              <a:rPr lang="en-US" dirty="0"/>
              <a:t>Visualize the spatial distribution this cell-type.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7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0F0C1-2B1D-8549-BD05-2129F52D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945ADA-7BF5-2343-9DCF-07856041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and next class have guest presentations</a:t>
            </a:r>
          </a:p>
          <a:p>
            <a:r>
              <a:rPr lang="en-US" dirty="0"/>
              <a:t>Provide feedback: </a:t>
            </a:r>
            <a:r>
              <a:rPr lang="en-US" dirty="0" err="1"/>
              <a:t>bit.ly</a:t>
            </a:r>
            <a:r>
              <a:rPr lang="en-US" dirty="0"/>
              <a:t>/GDV_pr2</a:t>
            </a:r>
          </a:p>
          <a:p>
            <a:r>
              <a:rPr lang="en-US" dirty="0"/>
              <a:t>Eventually, you will make presentations and give feedback to each other</a:t>
            </a:r>
          </a:p>
        </p:txBody>
      </p:sp>
    </p:spTree>
    <p:extLst>
      <p:ext uri="{BB962C8B-B14F-4D97-AF65-F5344CB8AC3E}">
        <p14:creationId xmlns:p14="http://schemas.microsoft.com/office/powerpoint/2010/main" val="372215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162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Optional take home retake</vt:lpstr>
      <vt:lpstr>Reminder: optional extra credit homework 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 Fan</dc:creator>
  <cp:lastModifiedBy>Jean Fan</cp:lastModifiedBy>
  <cp:revision>1</cp:revision>
  <dcterms:created xsi:type="dcterms:W3CDTF">2022-03-06T23:49:43Z</dcterms:created>
  <dcterms:modified xsi:type="dcterms:W3CDTF">2022-03-07T14:29:44Z</dcterms:modified>
</cp:coreProperties>
</file>