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314087"/>
            <a:ext cx="180987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59" y="288449"/>
            <a:ext cx="1832162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" y="2623124"/>
            <a:ext cx="1840179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1362"/>
            <a:ext cx="1817421" cy="1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459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7241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1|2||19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244"/>
            <a:ext cx="3939367" cy="4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42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16</cp:revision>
  <dcterms:created xsi:type="dcterms:W3CDTF">2016-08-29T18:25:22Z</dcterms:created>
  <dcterms:modified xsi:type="dcterms:W3CDTF">2016-08-30T18:32:14Z</dcterms:modified>
</cp:coreProperties>
</file>