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4" r:id="rId17"/>
    <p:sldId id="275" r:id="rId18"/>
    <p:sldId id="270" r:id="rId19"/>
    <p:sldId id="272" r:id="rId20"/>
    <p:sldId id="273" r:id="rId21"/>
    <p:sldId id="271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152401" y="838200"/>
            <a:ext cx="4724400" cy="4108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3124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25402"/>
            <a:ext cx="3339924" cy="2333625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16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762000"/>
            <a:ext cx="4267200" cy="3417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209800"/>
            <a:ext cx="914400" cy="76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20069"/>
            <a:ext cx="2843213" cy="2501021"/>
          </a:xfrm>
          <a:prstGeom prst="rect">
            <a:avLst/>
          </a:prstGeom>
          <a:ln w="635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48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4186434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875936"/>
            <a:ext cx="10668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2191"/>
          <a:stretch/>
        </p:blipFill>
        <p:spPr>
          <a:xfrm>
            <a:off x="4572000" y="838200"/>
            <a:ext cx="4184172" cy="32766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53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658" y="2157840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3276600" y="215784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6" name="TextBox 8"/>
          <p:cNvSpPr txBox="1"/>
          <p:nvPr/>
        </p:nvSpPr>
        <p:spPr>
          <a:xfrm>
            <a:off x="228600" y="457863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2770867" y="459832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0.001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" y="143303"/>
            <a:ext cx="2508669" cy="20145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5308"/>
            <a:ext cx="2549067" cy="199253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" y="2580527"/>
            <a:ext cx="2477283" cy="1961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580527"/>
            <a:ext cx="2549067" cy="197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15" y="3588771"/>
            <a:ext cx="3248025" cy="25834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60" y="447368"/>
            <a:ext cx="3242340" cy="2581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15" y="447368"/>
            <a:ext cx="3246172" cy="2581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15" y="3588771"/>
            <a:ext cx="3210385" cy="257086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7000" y="3029323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1: Principal Curve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073066" y="6159637"/>
            <a:ext cx="37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3: Robust Local Principal Graph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638800" y="3029323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2: Global Principal Graph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5867400" y="6159637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Metro Map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2" y="324464"/>
            <a:ext cx="3550844" cy="2895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2" y="324464"/>
            <a:ext cx="3577576" cy="28488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46" y="3173360"/>
            <a:ext cx="3535756" cy="2922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2" y="3200400"/>
            <a:ext cx="3529674" cy="2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9" y="3291487"/>
            <a:ext cx="3567278" cy="28009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9" y="134593"/>
            <a:ext cx="3722810" cy="29465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7919" y="303322"/>
            <a:ext cx="3660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tree contains three branching </a:t>
            </a:r>
          </a:p>
          <a:p>
            <a:r>
              <a:rPr lang="en-GB" dirty="0" smtClean="0"/>
              <a:t>points, two of which appear because</a:t>
            </a:r>
          </a:p>
          <a:p>
            <a:r>
              <a:rPr lang="en-GB" dirty="0" smtClean="0"/>
              <a:t>of the “thick turn” feature (increased</a:t>
            </a:r>
          </a:p>
          <a:p>
            <a:r>
              <a:rPr lang="en-GB" dirty="0" smtClean="0"/>
              <a:t>variance in the area of the maximal </a:t>
            </a:r>
          </a:p>
          <a:p>
            <a:r>
              <a:rPr lang="en-GB" dirty="0"/>
              <a:t>c</a:t>
            </a:r>
            <a:r>
              <a:rPr lang="en-GB" dirty="0" smtClean="0"/>
              <a:t>urvature of a hypothetical principal </a:t>
            </a:r>
          </a:p>
          <a:p>
            <a:r>
              <a:rPr lang="en-GB" dirty="0" smtClean="0"/>
              <a:t>curve)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69" y="2197780"/>
            <a:ext cx="1730289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425386" y="1218337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eur droit 8"/>
          <p:cNvCxnSpPr/>
          <p:nvPr/>
        </p:nvCxnSpPr>
        <p:spPr>
          <a:xfrm>
            <a:off x="3568386" y="1218337"/>
            <a:ext cx="1826272" cy="97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25386" y="2401163"/>
            <a:ext cx="1234793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62000" y="18864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a</a:t>
            </a:r>
            <a:r>
              <a:rPr lang="en-GB" sz="3200" dirty="0" smtClean="0"/>
              <a:t> = 0</a:t>
            </a:r>
            <a:endParaRPr lang="en-GB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29278" y="3690462"/>
            <a:ext cx="3556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tree contains only one essential</a:t>
            </a:r>
          </a:p>
          <a:p>
            <a:r>
              <a:rPr lang="en-GB" dirty="0"/>
              <a:t>b</a:t>
            </a:r>
            <a:r>
              <a:rPr lang="en-GB" dirty="0" smtClean="0"/>
              <a:t>ranching point, because</a:t>
            </a:r>
          </a:p>
          <a:p>
            <a:r>
              <a:rPr lang="en-GB" dirty="0"/>
              <a:t>b</a:t>
            </a:r>
            <a:r>
              <a:rPr lang="en-GB" dirty="0" smtClean="0"/>
              <a:t>ranching control penalty supresses</a:t>
            </a:r>
          </a:p>
          <a:p>
            <a:r>
              <a:rPr lang="en-GB" dirty="0" smtClean="0"/>
              <a:t>appearance of suboptimal small </a:t>
            </a:r>
          </a:p>
          <a:p>
            <a:r>
              <a:rPr lang="en-GB" dirty="0" smtClean="0"/>
              <a:t>branches in the “thick turn” area</a:t>
            </a:r>
          </a:p>
          <a:p>
            <a:r>
              <a:rPr lang="en-GB" dirty="0" smtClean="0"/>
              <a:t>of the data distribution</a:t>
            </a:r>
          </a:p>
          <a:p>
            <a:endParaRPr lang="en-GB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762000" y="3291487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a"/>
            </a:pPr>
            <a:r>
              <a:rPr lang="en-GB" sz="3200" dirty="0" smtClean="0"/>
              <a:t>= 0.01</a:t>
            </a:r>
          </a:p>
        </p:txBody>
      </p:sp>
    </p:spTree>
    <p:extLst>
      <p:ext uri="{BB962C8B-B14F-4D97-AF65-F5344CB8AC3E}">
        <p14:creationId xmlns:p14="http://schemas.microsoft.com/office/powerpoint/2010/main" val="10701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235450" y="310515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3987800" y="33147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4546600" y="30734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3810000" y="35687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5162550" y="339725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4883150" y="3175000"/>
            <a:ext cx="17145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4470400" y="337820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5035550" y="346075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3981450" y="359410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362450" y="3143250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4133850" y="3505200"/>
            <a:ext cx="374650" cy="1841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464050" y="3321050"/>
            <a:ext cx="76200" cy="1206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4514850" y="3479800"/>
            <a:ext cx="603250" cy="571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581"/>
            <a:ext cx="4432219" cy="3590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581"/>
            <a:ext cx="4432219" cy="3590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4581"/>
            <a:ext cx="4432219" cy="3590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5" y="2438400"/>
            <a:ext cx="4432219" cy="3590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646" y="2438400"/>
            <a:ext cx="4432219" cy="35902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265" y="2438400"/>
            <a:ext cx="4432219" cy="35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081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8863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1|2||16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2" y="304800"/>
            <a:ext cx="4878108" cy="42333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1935958" cy="1721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0" y="459658"/>
            <a:ext cx="1774365" cy="1718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4" y="2667000"/>
            <a:ext cx="1913374" cy="1803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30" y="2685264"/>
            <a:ext cx="1827870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164</Words>
  <Application>Microsoft Office PowerPoint</Application>
  <PresentationFormat>Affichage à l'écran (4:3)</PresentationFormat>
  <Paragraphs>30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39</cp:revision>
  <dcterms:created xsi:type="dcterms:W3CDTF">2016-08-29T18:25:22Z</dcterms:created>
  <dcterms:modified xsi:type="dcterms:W3CDTF">2018-02-27T22:49:09Z</dcterms:modified>
</cp:coreProperties>
</file>