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FF9B-C3EB-4F39-B664-531B477AF991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F066-3264-4444-8E46-AA4136BAB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564406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3276600"/>
            <a:ext cx="5867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Illustration of the simple “add node to a node” or “bisect an edge” graph grammar. a) We start with a simple 2-star from which one can generate three distinct graphs shown. The “Op1” operation is adding a node to a node, operations “Op1” and “Op2” are edge bisections (here they are topologically equivalent to adding a node to a terminal node of the initial 2-star). For illustration let us suppose that the “Op2” operation gives the </a:t>
            </a:r>
            <a:r>
              <a:rPr lang="en-US" sz="1400" dirty="0" smtClean="0"/>
              <a:t>largest elastic </a:t>
            </a:r>
            <a:r>
              <a:rPr lang="en-US" sz="1400" dirty="0"/>
              <a:t>energy decrement, thus it is the “optimal” operation. b) From the graph obtained one can generate 5 distinct graphs and choose the optimal one. c) The process is continued until a definite number of nodes are inserted. (Reproduced from </a:t>
            </a:r>
            <a:r>
              <a:rPr lang="en-US" sz="1400" i="1" dirty="0" err="1"/>
              <a:t>Gorban&amp;Zinovyev</a:t>
            </a:r>
            <a:r>
              <a:rPr lang="en-US" sz="1400" i="1" dirty="0"/>
              <a:t>, IJNS, 2010</a:t>
            </a:r>
            <a:r>
              <a:rPr lang="en-US" sz="1400" dirty="0"/>
              <a:t>).</a:t>
            </a:r>
          </a:p>
          <a:p>
            <a:pPr algn="just"/>
            <a:r>
              <a:rPr lang="en-US" sz="1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8978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</cp:revision>
  <dcterms:created xsi:type="dcterms:W3CDTF">2016-08-29T10:20:43Z</dcterms:created>
  <dcterms:modified xsi:type="dcterms:W3CDTF">2016-08-29T10:27:52Z</dcterms:modified>
</cp:coreProperties>
</file>