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4" r:id="rId17"/>
    <p:sldId id="275" r:id="rId18"/>
    <p:sldId id="270" r:id="rId19"/>
    <p:sldId id="272" r:id="rId20"/>
    <p:sldId id="273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4894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3528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7033"/>
            <a:ext cx="4038600" cy="3845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2497034"/>
            <a:ext cx="1143000" cy="85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419600"/>
            <a:ext cx="1143000" cy="192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152401" y="838200"/>
            <a:ext cx="4724400" cy="41080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3124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25402"/>
            <a:ext cx="3339924" cy="2333625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916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9494"/>
            <a:ext cx="4267200" cy="35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163"/>
            <a:ext cx="4521832" cy="34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2453" y="2743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" y="914400"/>
            <a:ext cx="5183717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1371600"/>
            <a:ext cx="2707646" cy="263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762000"/>
            <a:ext cx="4267200" cy="3417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00200" y="2209800"/>
            <a:ext cx="914400" cy="76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20069"/>
            <a:ext cx="2843213" cy="2501021"/>
          </a:xfrm>
          <a:prstGeom prst="rect">
            <a:avLst/>
          </a:prstGeom>
          <a:ln w="635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548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4186434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2875936"/>
            <a:ext cx="1066800" cy="990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2191"/>
          <a:stretch/>
        </p:blipFill>
        <p:spPr>
          <a:xfrm>
            <a:off x="4572000" y="838200"/>
            <a:ext cx="4184172" cy="32766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453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02534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2528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505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658" y="2157840"/>
            <a:ext cx="252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</a:t>
            </a:r>
            <a:r>
              <a:rPr lang="en-US" dirty="0" smtClean="0"/>
              <a:t>= 0.01,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</a:t>
            </a:r>
            <a:r>
              <a:rPr lang="en-US" dirty="0" smtClean="0"/>
              <a:t>= 0.1</a:t>
            </a:r>
            <a:endParaRPr lang="en-US" dirty="0"/>
          </a:p>
        </p:txBody>
      </p:sp>
      <p:sp>
        <p:nvSpPr>
          <p:cNvPr id="5" name="TextBox 7"/>
          <p:cNvSpPr txBox="1"/>
          <p:nvPr/>
        </p:nvSpPr>
        <p:spPr>
          <a:xfrm>
            <a:off x="3276600" y="215784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</a:t>
            </a:r>
            <a:r>
              <a:rPr lang="en-US" dirty="0" smtClean="0"/>
              <a:t>= 0.1,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  <a:endParaRPr lang="en-US" dirty="0"/>
          </a:p>
        </p:txBody>
      </p:sp>
      <p:sp>
        <p:nvSpPr>
          <p:cNvPr id="6" name="TextBox 8"/>
          <p:cNvSpPr txBox="1"/>
          <p:nvPr/>
        </p:nvSpPr>
        <p:spPr>
          <a:xfrm>
            <a:off x="228600" y="457863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</a:t>
            </a:r>
            <a:r>
              <a:rPr lang="en-US" dirty="0" smtClean="0"/>
              <a:t>= 0.001,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</a:t>
            </a:r>
            <a:r>
              <a:rPr lang="en-US" dirty="0" smtClean="0"/>
              <a:t>= 0.01</a:t>
            </a:r>
            <a:endParaRPr lang="en-US" dirty="0"/>
          </a:p>
        </p:txBody>
      </p:sp>
      <p:sp>
        <p:nvSpPr>
          <p:cNvPr id="7" name="TextBox 11"/>
          <p:cNvSpPr txBox="1"/>
          <p:nvPr/>
        </p:nvSpPr>
        <p:spPr>
          <a:xfrm>
            <a:off x="2770867" y="459832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 smtClean="0"/>
              <a:t> </a:t>
            </a:r>
            <a:r>
              <a:rPr lang="en-US" dirty="0" smtClean="0"/>
              <a:t>= 0.0001,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 smtClean="0"/>
              <a:t> </a:t>
            </a:r>
            <a:r>
              <a:rPr lang="en-US" dirty="0" smtClean="0"/>
              <a:t>= 0.001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" y="143303"/>
            <a:ext cx="2508669" cy="20145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5308"/>
            <a:ext cx="2549067" cy="199253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" y="2580527"/>
            <a:ext cx="2477283" cy="19611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580527"/>
            <a:ext cx="2549067" cy="197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15" y="3588771"/>
            <a:ext cx="3248025" cy="25834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60" y="447368"/>
            <a:ext cx="3242340" cy="25819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115" y="447368"/>
            <a:ext cx="3246172" cy="2581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15" y="3588771"/>
            <a:ext cx="3210385" cy="257086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7000" y="3029323"/>
            <a:ext cx="245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1: Principal Curve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2073066" y="6159637"/>
            <a:ext cx="371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3: Robust Local Principal Graph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5638800" y="3029323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 2: Global Principal Graph</a:t>
            </a:r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>
            <a:off x="5867400" y="6159637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Metro Map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2" y="324464"/>
            <a:ext cx="3550844" cy="2895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32" y="324464"/>
            <a:ext cx="3577576" cy="28488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46" y="3173360"/>
            <a:ext cx="3535756" cy="2922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2" y="3200400"/>
            <a:ext cx="3529674" cy="2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081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8863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1|2||16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92" y="304800"/>
            <a:ext cx="4878108" cy="42333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"/>
            <a:ext cx="1935958" cy="1721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30" y="459658"/>
            <a:ext cx="1774365" cy="17187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4" y="2667000"/>
            <a:ext cx="1913374" cy="18030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330" y="2685264"/>
            <a:ext cx="1827870" cy="1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94</Words>
  <Application>Microsoft Office PowerPoint</Application>
  <PresentationFormat>Affichage à l'écran (4:3)</PresentationFormat>
  <Paragraphs>16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Symbol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35</cp:revision>
  <dcterms:created xsi:type="dcterms:W3CDTF">2016-08-29T18:25:22Z</dcterms:created>
  <dcterms:modified xsi:type="dcterms:W3CDTF">2017-11-06T15:11:32Z</dcterms:modified>
</cp:coreProperties>
</file>