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58" r:id="rId6"/>
    <p:sldId id="259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2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6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3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2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4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3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4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D1E4-79D5-419A-84F5-5184F8D0060F}" type="datetimeFigureOut">
              <a:rPr lang="en-US" smtClean="0"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0C49-4B2B-4031-8341-CBD5FC7BA2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4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4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46" y="2507478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2496994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6506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1" y="23388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4658" y="2157840"/>
            <a:ext cx="265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default: </a:t>
            </a:r>
            <a:r>
              <a:rPr lang="en-US" dirty="0" err="1" smtClean="0"/>
              <a:t>ep</a:t>
            </a:r>
            <a:r>
              <a:rPr lang="en-US" dirty="0" smtClean="0"/>
              <a:t> = 0.01, </a:t>
            </a:r>
            <a:r>
              <a:rPr lang="en-US" dirty="0" err="1" smtClean="0"/>
              <a:t>rp</a:t>
            </a:r>
            <a:r>
              <a:rPr lang="en-US" dirty="0" smtClean="0"/>
              <a:t> = 0.1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3681" y="215784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0.1, </a:t>
            </a:r>
            <a:r>
              <a:rPr lang="en-US" dirty="0" err="1" smtClean="0"/>
              <a:t>rp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4578634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0.001, </a:t>
            </a:r>
            <a:r>
              <a:rPr lang="en-US" dirty="0" err="1" smtClean="0"/>
              <a:t>rp</a:t>
            </a:r>
            <a:r>
              <a:rPr lang="en-US" dirty="0" smtClean="0"/>
              <a:t> = 0.01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0867" y="4598328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0.0001, </a:t>
            </a:r>
            <a:r>
              <a:rPr lang="en-US" dirty="0" err="1" smtClean="0"/>
              <a:t>rp</a:t>
            </a:r>
            <a:r>
              <a:rPr lang="en-US" dirty="0" smtClean="0"/>
              <a:t> = 0.001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4489450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33528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97033"/>
            <a:ext cx="4038600" cy="3845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2895600" y="2497034"/>
            <a:ext cx="1143000" cy="85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95600" y="4419600"/>
            <a:ext cx="1143000" cy="1922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49494"/>
            <a:ext cx="4267200" cy="351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78163"/>
            <a:ext cx="4521832" cy="349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2453" y="27432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9" y="914400"/>
            <a:ext cx="5183717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71" y="1371600"/>
            <a:ext cx="2707646" cy="2637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4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3902534" cy="316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4125286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47800" y="35052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7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054100"/>
            <a:ext cx="5627968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819" y="1051275"/>
            <a:ext cx="2978150" cy="311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6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4" y="314087"/>
            <a:ext cx="180987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859" y="288449"/>
            <a:ext cx="1832162" cy="193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" y="2623124"/>
            <a:ext cx="1840179" cy="193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41362"/>
            <a:ext cx="1817421" cy="191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4406" y="22190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1||4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9789" y="22190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||8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4459" y="455376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1|1||10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57241" y="455376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1|2||19</a:t>
            </a:r>
            <a:endParaRPr lang="en-US" dirty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1244"/>
            <a:ext cx="3939367" cy="427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6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3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054100"/>
            <a:ext cx="854075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0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057275"/>
            <a:ext cx="85026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0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5766193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262" y="1304453"/>
            <a:ext cx="2965922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1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5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9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42</Words>
  <Application>Microsoft Office PowerPoint</Application>
  <PresentationFormat>On-screen Show (4:3)</PresentationFormat>
  <Paragraphs>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zinovyev</dc:creator>
  <cp:lastModifiedBy>zinovyev</cp:lastModifiedBy>
  <cp:revision>25</cp:revision>
  <dcterms:created xsi:type="dcterms:W3CDTF">2016-08-29T18:25:22Z</dcterms:created>
  <dcterms:modified xsi:type="dcterms:W3CDTF">2016-08-30T22:53:01Z</dcterms:modified>
</cp:coreProperties>
</file>