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314087"/>
            <a:ext cx="180987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59" y="288449"/>
            <a:ext cx="1832162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" y="2623124"/>
            <a:ext cx="1840179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1362"/>
            <a:ext cx="1817421" cy="19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459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7241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1|2||19</a:t>
            </a:r>
            <a:endParaRPr 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244"/>
            <a:ext cx="3939367" cy="427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12</Words>
  <Application>Microsoft Office PowerPoint</Application>
  <PresentationFormat>On-screen Show (4:3)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11</cp:revision>
  <dcterms:created xsi:type="dcterms:W3CDTF">2016-08-29T18:25:22Z</dcterms:created>
  <dcterms:modified xsi:type="dcterms:W3CDTF">2016-08-30T17:00:58Z</dcterms:modified>
</cp:coreProperties>
</file>