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60" r:id="rId5"/>
    <p:sldId id="258" r:id="rId6"/>
    <p:sldId id="259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025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761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73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130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93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11/3/2017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023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11/3/2017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947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11/3/2017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984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11/3/2017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334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11/3/2017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737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D1E4-79D5-419A-84F5-5184F8D0060F}" type="datetimeFigureOut">
              <a:rPr lang="en-US" smtClean="0"/>
              <a:t>11/3/2017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0C49-4B2B-4031-8341-CBD5FC7BA20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746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8D1E4-79D5-419A-84F5-5184F8D0060F}" type="datetimeFigureOut">
              <a:rPr lang="en-US" smtClean="0"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E0C49-4B2B-4031-8341-CBD5FC7BA20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43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7388"/>
            <a:ext cx="7315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041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846" y="2507478"/>
            <a:ext cx="3048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2496994"/>
            <a:ext cx="3048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56506"/>
            <a:ext cx="3048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1" y="23388"/>
            <a:ext cx="3048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-14658" y="2157840"/>
            <a:ext cx="2656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default: </a:t>
            </a:r>
            <a:r>
              <a:rPr lang="en-US" dirty="0" err="1" smtClean="0"/>
              <a:t>ep</a:t>
            </a:r>
            <a:r>
              <a:rPr lang="en-US" dirty="0" smtClean="0"/>
              <a:t> = 0.01, </a:t>
            </a:r>
            <a:r>
              <a:rPr lang="en-US" dirty="0" err="1" smtClean="0"/>
              <a:t>rp</a:t>
            </a:r>
            <a:r>
              <a:rPr lang="en-US" dirty="0" smtClean="0"/>
              <a:t> = 0.1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23681" y="2157840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</a:t>
            </a:r>
            <a:r>
              <a:rPr lang="en-US" dirty="0" smtClean="0"/>
              <a:t> = 0.1, </a:t>
            </a:r>
            <a:r>
              <a:rPr lang="en-US" dirty="0" err="1" smtClean="0"/>
              <a:t>rp</a:t>
            </a:r>
            <a:r>
              <a:rPr lang="en-US" dirty="0" smtClean="0"/>
              <a:t> = 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4578634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</a:t>
            </a:r>
            <a:r>
              <a:rPr lang="en-US" dirty="0" smtClean="0"/>
              <a:t> = 0.001, </a:t>
            </a:r>
            <a:r>
              <a:rPr lang="en-US" dirty="0" err="1" smtClean="0"/>
              <a:t>rp</a:t>
            </a:r>
            <a:r>
              <a:rPr lang="en-US" dirty="0" smtClean="0"/>
              <a:t> = 0.01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770867" y="4598328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</a:t>
            </a:r>
            <a:r>
              <a:rPr lang="en-US" dirty="0" smtClean="0"/>
              <a:t> = 0.0001, </a:t>
            </a:r>
            <a:r>
              <a:rPr lang="en-US" dirty="0" err="1" smtClean="0"/>
              <a:t>rp</a:t>
            </a:r>
            <a:r>
              <a:rPr lang="en-US" dirty="0" smtClean="0"/>
              <a:t> = 0.001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92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4489450" cy="471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52600" y="3352800"/>
            <a:ext cx="1143000" cy="10668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497033"/>
            <a:ext cx="4038600" cy="3845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V="1">
            <a:off x="2895600" y="2497034"/>
            <a:ext cx="1143000" cy="8557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895600" y="4419600"/>
            <a:ext cx="1143000" cy="19225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13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7388"/>
            <a:ext cx="7315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622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949494"/>
            <a:ext cx="4267200" cy="3519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78163"/>
            <a:ext cx="4521832" cy="3490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542453" y="2743200"/>
            <a:ext cx="1143000" cy="10668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5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09" y="914400"/>
            <a:ext cx="5183717" cy="388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871" y="1371600"/>
            <a:ext cx="2707646" cy="2637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844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00200"/>
            <a:ext cx="3902534" cy="3168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4125286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47800" y="3505200"/>
            <a:ext cx="1143000" cy="10668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7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1054100"/>
            <a:ext cx="5627968" cy="313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819" y="1051275"/>
            <a:ext cx="2978150" cy="3112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169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4406" y="2219087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dirty="0" smtClean="0"/>
              <a:t>||6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719789" y="2219087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||8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6081" y="4495800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1|1||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58863" y="4495800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1|2||</a:t>
            </a:r>
            <a:r>
              <a:rPr lang="en-US" dirty="0" smtClean="0"/>
              <a:t>16</a:t>
            </a:r>
            <a:endParaRPr lang="en-US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392" y="304800"/>
            <a:ext cx="4878108" cy="4233358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457200"/>
            <a:ext cx="1935958" cy="172119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8330" y="459658"/>
            <a:ext cx="1774365" cy="171873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84" y="2667000"/>
            <a:ext cx="1913374" cy="180304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8330" y="2685264"/>
            <a:ext cx="1827870" cy="180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62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7388"/>
            <a:ext cx="7315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935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1054100"/>
            <a:ext cx="8540750" cy="474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104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1057275"/>
            <a:ext cx="8502650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700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5766193" cy="319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262" y="1304453"/>
            <a:ext cx="2965922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919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7388"/>
            <a:ext cx="7315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258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7388"/>
            <a:ext cx="7315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798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42</Words>
  <Application>Microsoft Office PowerPoint</Application>
  <PresentationFormat>Affichage à l'écran (4:3)</PresentationFormat>
  <Paragraphs>8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zinovyev</dc:creator>
  <cp:lastModifiedBy>zinovyev</cp:lastModifiedBy>
  <cp:revision>27</cp:revision>
  <dcterms:created xsi:type="dcterms:W3CDTF">2016-08-29T18:25:22Z</dcterms:created>
  <dcterms:modified xsi:type="dcterms:W3CDTF">2017-11-03T11:47:14Z</dcterms:modified>
</cp:coreProperties>
</file>