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3" r:id="rId8"/>
    <p:sldId id="262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4" r:id="rId17"/>
    <p:sldId id="275" r:id="rId18"/>
    <p:sldId id="270" r:id="rId19"/>
    <p:sldId id="272" r:id="rId20"/>
    <p:sldId id="273" r:id="rId21"/>
    <p:sldId id="271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6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6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2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D1E4-79D5-419A-84F5-5184F8D0060F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46" y="250747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496994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506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1" y="2338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4658" y="2157840"/>
            <a:ext cx="265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</a:t>
            </a:r>
            <a:r>
              <a:rPr lang="en-US" dirty="0" err="1" smtClean="0"/>
              <a:t>ep</a:t>
            </a:r>
            <a:r>
              <a:rPr lang="en-US" dirty="0" smtClean="0"/>
              <a:t> = 0.01, </a:t>
            </a:r>
            <a:r>
              <a:rPr lang="en-US" dirty="0" err="1" smtClean="0"/>
              <a:t>rp</a:t>
            </a:r>
            <a:r>
              <a:rPr lang="en-US" dirty="0" smtClean="0"/>
              <a:t> = 0.1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3681" y="215784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0.1, </a:t>
            </a:r>
            <a:r>
              <a:rPr lang="en-US" dirty="0" err="1" smtClean="0"/>
              <a:t>rp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578634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0.001, </a:t>
            </a:r>
            <a:r>
              <a:rPr lang="en-US" dirty="0" err="1" smtClean="0"/>
              <a:t>rp</a:t>
            </a:r>
            <a:r>
              <a:rPr lang="en-US" dirty="0" smtClean="0"/>
              <a:t> =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0867" y="459832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0.0001, </a:t>
            </a:r>
            <a:r>
              <a:rPr lang="en-US" dirty="0" err="1" smtClean="0"/>
              <a:t>rp</a:t>
            </a:r>
            <a:r>
              <a:rPr lang="en-US" dirty="0" smtClean="0"/>
              <a:t> = 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48945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33528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97033"/>
            <a:ext cx="4038600" cy="3845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895600" y="2497034"/>
            <a:ext cx="1143000" cy="85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95600" y="4419600"/>
            <a:ext cx="1143000" cy="1922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152401" y="838200"/>
            <a:ext cx="4724400" cy="41080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3124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25402"/>
            <a:ext cx="3339924" cy="2333625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916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49494"/>
            <a:ext cx="4267200" cy="35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78163"/>
            <a:ext cx="4521832" cy="349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2453" y="2743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9" y="914400"/>
            <a:ext cx="5183717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71" y="1371600"/>
            <a:ext cx="2707646" cy="263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4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762000"/>
            <a:ext cx="4267200" cy="34171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2209800"/>
            <a:ext cx="914400" cy="76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220069"/>
            <a:ext cx="2843213" cy="2501021"/>
          </a:xfrm>
          <a:prstGeom prst="rect">
            <a:avLst/>
          </a:prstGeom>
          <a:ln w="635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5489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4186434" cy="3429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2875936"/>
            <a:ext cx="1066800" cy="990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t="2191"/>
          <a:stretch/>
        </p:blipFill>
        <p:spPr>
          <a:xfrm>
            <a:off x="4572000" y="838200"/>
            <a:ext cx="4184172" cy="32766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453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3902534" cy="316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125286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3505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658" y="2157840"/>
            <a:ext cx="25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 = 0.01,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= 0.1</a:t>
            </a:r>
            <a:endParaRPr lang="en-US" dirty="0"/>
          </a:p>
        </p:txBody>
      </p:sp>
      <p:sp>
        <p:nvSpPr>
          <p:cNvPr id="5" name="TextBox 7"/>
          <p:cNvSpPr txBox="1"/>
          <p:nvPr/>
        </p:nvSpPr>
        <p:spPr>
          <a:xfrm>
            <a:off x="3276600" y="215784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= 0.1,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6" name="TextBox 8"/>
          <p:cNvSpPr txBox="1"/>
          <p:nvPr/>
        </p:nvSpPr>
        <p:spPr>
          <a:xfrm>
            <a:off x="228600" y="457863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= 0.001,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= 0.01</a:t>
            </a:r>
            <a:endParaRPr lang="en-US" dirty="0"/>
          </a:p>
        </p:txBody>
      </p:sp>
      <p:sp>
        <p:nvSpPr>
          <p:cNvPr id="7" name="TextBox 11"/>
          <p:cNvSpPr txBox="1"/>
          <p:nvPr/>
        </p:nvSpPr>
        <p:spPr>
          <a:xfrm>
            <a:off x="2770867" y="4598328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= 0.0001,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= 0.001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" y="143303"/>
            <a:ext cx="2508669" cy="20145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65308"/>
            <a:ext cx="2549067" cy="199253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" y="2580527"/>
            <a:ext cx="2477283" cy="19611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2580527"/>
            <a:ext cx="2549067" cy="197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54100"/>
            <a:ext cx="5627968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19" y="1051275"/>
            <a:ext cx="2978150" cy="311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6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15" y="3588771"/>
            <a:ext cx="3248025" cy="25834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60" y="447368"/>
            <a:ext cx="3242340" cy="25819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115" y="447368"/>
            <a:ext cx="3246172" cy="25819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15" y="3588771"/>
            <a:ext cx="3210385" cy="257086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667000" y="3029323"/>
            <a:ext cx="245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 1: Principal Curve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2073066" y="6159637"/>
            <a:ext cx="371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 3: Robust Local Principal Graph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5638800" y="3029323"/>
            <a:ext cx="31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 2: Global Principal Graph</a:t>
            </a:r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>
            <a:off x="5867400" y="6159637"/>
            <a:ext cx="28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Resulting Metro Map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2" y="324464"/>
            <a:ext cx="3550844" cy="28956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032" y="324464"/>
            <a:ext cx="3577576" cy="28488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346" y="3173360"/>
            <a:ext cx="3535756" cy="29221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22" y="3200400"/>
            <a:ext cx="3529674" cy="29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9" y="3291487"/>
            <a:ext cx="3567278" cy="280093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89" y="134593"/>
            <a:ext cx="3722810" cy="294651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17919" y="303322"/>
            <a:ext cx="36605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tree contains three branching </a:t>
            </a:r>
          </a:p>
          <a:p>
            <a:r>
              <a:rPr lang="en-GB" dirty="0" smtClean="0"/>
              <a:t>points, two of which appear because</a:t>
            </a:r>
          </a:p>
          <a:p>
            <a:r>
              <a:rPr lang="en-GB" dirty="0" smtClean="0"/>
              <a:t>of the “thick turn” feature (increased</a:t>
            </a:r>
          </a:p>
          <a:p>
            <a:r>
              <a:rPr lang="en-GB" dirty="0" smtClean="0"/>
              <a:t>variance in the area of the maximal </a:t>
            </a:r>
          </a:p>
          <a:p>
            <a:r>
              <a:rPr lang="en-GB" dirty="0"/>
              <a:t>c</a:t>
            </a:r>
            <a:r>
              <a:rPr lang="en-GB" dirty="0" smtClean="0"/>
              <a:t>urvature of a hypothetical principal </a:t>
            </a:r>
          </a:p>
          <a:p>
            <a:r>
              <a:rPr lang="en-GB" dirty="0" smtClean="0"/>
              <a:t>curve)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369" y="2197780"/>
            <a:ext cx="1730289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425386" y="1218337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cteur droit 8"/>
          <p:cNvCxnSpPr/>
          <p:nvPr/>
        </p:nvCxnSpPr>
        <p:spPr>
          <a:xfrm>
            <a:off x="3568386" y="1218337"/>
            <a:ext cx="1826272" cy="979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425386" y="2401163"/>
            <a:ext cx="1234793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62000" y="188649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a</a:t>
            </a:r>
            <a:r>
              <a:rPr lang="en-GB" sz="3200" dirty="0" smtClean="0"/>
              <a:t> = 0</a:t>
            </a:r>
            <a:endParaRPr lang="en-GB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329278" y="3690462"/>
            <a:ext cx="3556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tree contains only one essential</a:t>
            </a:r>
          </a:p>
          <a:p>
            <a:r>
              <a:rPr lang="en-GB" dirty="0"/>
              <a:t>b</a:t>
            </a:r>
            <a:r>
              <a:rPr lang="en-GB" dirty="0" smtClean="0"/>
              <a:t>ranching point, because</a:t>
            </a:r>
          </a:p>
          <a:p>
            <a:r>
              <a:rPr lang="en-GB" dirty="0"/>
              <a:t>b</a:t>
            </a:r>
            <a:r>
              <a:rPr lang="en-GB" dirty="0" smtClean="0"/>
              <a:t>ranching control penalty supresses</a:t>
            </a:r>
          </a:p>
          <a:p>
            <a:r>
              <a:rPr lang="en-GB" dirty="0" smtClean="0"/>
              <a:t>appearance of suboptimal small </a:t>
            </a:r>
          </a:p>
          <a:p>
            <a:r>
              <a:rPr lang="en-GB" dirty="0" smtClean="0"/>
              <a:t>branches in the “thick turn” area</a:t>
            </a:r>
          </a:p>
          <a:p>
            <a:r>
              <a:rPr lang="en-GB" dirty="0" smtClean="0"/>
              <a:t>of the data distribution</a:t>
            </a:r>
          </a:p>
          <a:p>
            <a:endParaRPr lang="en-GB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762000" y="3291487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Symbol" panose="05050102010706020507" pitchFamily="18" charset="2"/>
              <a:buChar char="a"/>
            </a:pPr>
            <a:r>
              <a:rPr lang="en-GB" sz="3200" dirty="0" smtClean="0"/>
              <a:t>= 0.01</a:t>
            </a:r>
          </a:p>
        </p:txBody>
      </p:sp>
    </p:spTree>
    <p:extLst>
      <p:ext uri="{BB962C8B-B14F-4D97-AF65-F5344CB8AC3E}">
        <p14:creationId xmlns:p14="http://schemas.microsoft.com/office/powerpoint/2010/main" val="107010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406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1||6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9789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||8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6081" y="44958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1|1||11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8863" y="44958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1|2||16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392" y="304800"/>
            <a:ext cx="4878108" cy="423335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57200"/>
            <a:ext cx="1935958" cy="17211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330" y="459658"/>
            <a:ext cx="1774365" cy="17187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4" y="2667000"/>
            <a:ext cx="1913374" cy="18030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330" y="2685264"/>
            <a:ext cx="1827870" cy="18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3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54100"/>
            <a:ext cx="85407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57275"/>
            <a:ext cx="85026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5766193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62" y="1304453"/>
            <a:ext cx="2965922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1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164</Words>
  <Application>Microsoft Office PowerPoint</Application>
  <PresentationFormat>Affichage à l'écran (4:3)</PresentationFormat>
  <Paragraphs>30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Symbol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37</cp:revision>
  <dcterms:created xsi:type="dcterms:W3CDTF">2016-08-29T18:25:22Z</dcterms:created>
  <dcterms:modified xsi:type="dcterms:W3CDTF">2018-02-27T17:56:34Z</dcterms:modified>
</cp:coreProperties>
</file>