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6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2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4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4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D1E4-79D5-419A-84F5-5184F8D0060F}" type="datetimeFigureOut">
              <a:rPr lang="en-US" smtClean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4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4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46" y="250747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496994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6506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1" y="2338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4658" y="2157840"/>
            <a:ext cx="265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default: </a:t>
            </a:r>
            <a:r>
              <a:rPr lang="en-US" dirty="0" err="1" smtClean="0"/>
              <a:t>ep</a:t>
            </a:r>
            <a:r>
              <a:rPr lang="en-US" dirty="0" smtClean="0"/>
              <a:t> = 0.01, </a:t>
            </a:r>
            <a:r>
              <a:rPr lang="en-US" dirty="0" err="1" smtClean="0"/>
              <a:t>rp</a:t>
            </a:r>
            <a:r>
              <a:rPr lang="en-US" dirty="0" smtClean="0"/>
              <a:t> = 0.1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3681" y="215784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0.1, </a:t>
            </a:r>
            <a:r>
              <a:rPr lang="en-US" dirty="0" err="1" smtClean="0"/>
              <a:t>rp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578634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0.001, </a:t>
            </a:r>
            <a:r>
              <a:rPr lang="en-US" dirty="0" err="1" smtClean="0"/>
              <a:t>rp</a:t>
            </a:r>
            <a:r>
              <a:rPr lang="en-US" dirty="0" smtClean="0"/>
              <a:t> = 0.01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0867" y="4598328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0.0001, </a:t>
            </a:r>
            <a:r>
              <a:rPr lang="en-US" dirty="0" err="1" smtClean="0"/>
              <a:t>rp</a:t>
            </a:r>
            <a:r>
              <a:rPr lang="en-US" dirty="0" smtClean="0"/>
              <a:t> = 0.001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448945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33528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97033"/>
            <a:ext cx="4038600" cy="3845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2895600" y="2497034"/>
            <a:ext cx="1143000" cy="85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95600" y="4419600"/>
            <a:ext cx="1143000" cy="1922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49494"/>
            <a:ext cx="4267200" cy="351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78163"/>
            <a:ext cx="4521832" cy="349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2453" y="27432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9" y="914400"/>
            <a:ext cx="5183717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71" y="1371600"/>
            <a:ext cx="2707646" cy="263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4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3902534" cy="316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125286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7800" y="35052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52" y="324464"/>
            <a:ext cx="3550844" cy="28956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032" y="324464"/>
            <a:ext cx="3577576" cy="284889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346" y="3173360"/>
            <a:ext cx="3535756" cy="29221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22" y="3200400"/>
            <a:ext cx="3529674" cy="29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054100"/>
            <a:ext cx="5627968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19" y="1051275"/>
            <a:ext cx="2978150" cy="311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6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406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1||6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9789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||8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6081" y="44958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1|1||11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58863" y="44958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1|2||16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392" y="304800"/>
            <a:ext cx="4878108" cy="423335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57200"/>
            <a:ext cx="1935958" cy="17211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330" y="459658"/>
            <a:ext cx="1774365" cy="17187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84" y="2667000"/>
            <a:ext cx="1913374" cy="18030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8330" y="2685264"/>
            <a:ext cx="1827870" cy="180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3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54100"/>
            <a:ext cx="854075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0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57275"/>
            <a:ext cx="85026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0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5766193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262" y="1304453"/>
            <a:ext cx="2965922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1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9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42</Words>
  <Application>Microsoft Office PowerPoint</Application>
  <PresentationFormat>Affichage à l'écran (4:3)</PresentationFormat>
  <Paragraphs>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29</cp:revision>
  <dcterms:created xsi:type="dcterms:W3CDTF">2016-08-29T18:25:22Z</dcterms:created>
  <dcterms:modified xsi:type="dcterms:W3CDTF">2017-11-03T23:31:45Z</dcterms:modified>
</cp:coreProperties>
</file>