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286" r:id="rId10"/>
    <p:sldId id="1287" r:id="rId11"/>
    <p:sldId id="1292" r:id="rId12"/>
    <p:sldId id="1293" r:id="rId13"/>
    <p:sldId id="1294" r:id="rId14"/>
    <p:sldId id="1295" r:id="rId15"/>
    <p:sldId id="1296" r:id="rId16"/>
    <p:sldId id="1322" r:id="rId17"/>
    <p:sldId id="1297" r:id="rId18"/>
    <p:sldId id="1288" r:id="rId19"/>
    <p:sldId id="1249" r:id="rId20"/>
  </p:sldIdLst>
  <p:sldSz cx="9144000" cy="5143500" type="screen16x9"/>
  <p:notesSz cx="6858000" cy="9144000"/>
  <p:custShowLst>
    <p:custShow name="Custom Show 1" id="0">
      <p:sldLst>
        <p:sld r:id="rId3"/>
        <p:sld r:id="rId6"/>
        <p:sld r:id="rId7"/>
        <p:sld r:id="rId8"/>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23"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23"/>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24493" y="34289"/>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a:t>
            </a: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s</a:t>
            </a:r>
            <a:endPar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Student Name:  JEGADEESH J</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814721104026</a:t>
            </a:r>
            <a:endPar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endParaRPr lang="en-US" sz="2400" b="1" dirty="0">
              <a:solidFill>
                <a:srgbClr val="00B0F0"/>
              </a:solidFill>
            </a:endParaRPr>
          </a:p>
        </p:txBody>
      </p:sp>
      <p:pic>
        <p:nvPicPr>
          <p:cNvPr id="3" name="Picture 2"/>
          <p:cNvPicPr>
            <a:picLocks noChangeAspect="1"/>
          </p:cNvPicPr>
          <p:nvPr/>
        </p:nvPicPr>
        <p:blipFill>
          <a:blip r:embed="rId1"/>
          <a:stretch>
            <a:fillRect/>
          </a:stretch>
        </p:blipFill>
        <p:spPr>
          <a:xfrm>
            <a:off x="1069975" y="1363345"/>
            <a:ext cx="7234555" cy="3404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endParaRPr lang="en-US" sz="2400" b="1" dirty="0">
              <a:solidFill>
                <a:srgbClr val="00B0F0"/>
              </a:solidFill>
            </a:endParaRPr>
          </a:p>
        </p:txBody>
      </p:sp>
      <p:sp>
        <p:nvSpPr>
          <p:cNvPr id="3" name="Text Box 2"/>
          <p:cNvSpPr txBox="1"/>
          <p:nvPr/>
        </p:nvSpPr>
        <p:spPr>
          <a:xfrm>
            <a:off x="2418080" y="1964690"/>
            <a:ext cx="3048000" cy="306705"/>
          </a:xfrm>
          <a:prstGeom prst="rect">
            <a:avLst/>
          </a:prstGeom>
          <a:noFill/>
        </p:spPr>
        <p:txBody>
          <a:bodyPr wrap="square" rtlCol="0">
            <a:spAutoFit/>
          </a:bodyPr>
          <a:p>
            <a:endParaRPr lang="en-US"/>
          </a:p>
        </p:txBody>
      </p:sp>
      <p:pic>
        <p:nvPicPr>
          <p:cNvPr id="5" name="Picture 4"/>
          <p:cNvPicPr>
            <a:picLocks noChangeAspect="1"/>
          </p:cNvPicPr>
          <p:nvPr/>
        </p:nvPicPr>
        <p:blipFill>
          <a:blip r:embed="rId1"/>
          <a:stretch>
            <a:fillRect/>
          </a:stretch>
        </p:blipFill>
        <p:spPr>
          <a:xfrm>
            <a:off x="637540" y="1267460"/>
            <a:ext cx="7877175" cy="3712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endParaRPr lang="en-US" sz="2400" b="1">
              <a:solidFill>
                <a:srgbClr val="00B0F0"/>
              </a:solidFill>
            </a:endParaRPr>
          </a:p>
        </p:txBody>
      </p:sp>
      <p:pic>
        <p:nvPicPr>
          <p:cNvPr id="3" name="Picture 2"/>
          <p:cNvPicPr>
            <a:picLocks noChangeAspect="1"/>
          </p:cNvPicPr>
          <p:nvPr/>
        </p:nvPicPr>
        <p:blipFill>
          <a:blip r:embed="rId1"/>
          <a:stretch>
            <a:fillRect/>
          </a:stretch>
        </p:blipFill>
        <p:spPr>
          <a:xfrm>
            <a:off x="955040" y="1103630"/>
            <a:ext cx="7234555" cy="3856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endParaRPr lang="en-US" sz="2400" b="1" dirty="0">
              <a:solidFill>
                <a:srgbClr val="00B0F0"/>
              </a:solidFill>
            </a:endParaRPr>
          </a:p>
        </p:txBody>
      </p:sp>
      <p:pic>
        <p:nvPicPr>
          <p:cNvPr id="3" name="Picture 2"/>
          <p:cNvPicPr>
            <a:picLocks noChangeAspect="1"/>
          </p:cNvPicPr>
          <p:nvPr/>
        </p:nvPicPr>
        <p:blipFill>
          <a:blip r:embed="rId1"/>
          <a:stretch>
            <a:fillRect/>
          </a:stretch>
        </p:blipFill>
        <p:spPr>
          <a:xfrm>
            <a:off x="1036320" y="1267460"/>
            <a:ext cx="6860540" cy="3632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273685"/>
            <a:ext cx="7886700" cy="715645"/>
          </a:xfrm>
        </p:spPr>
        <p:txBody>
          <a:bodyPr/>
          <a:p>
            <a:pPr algn="ctr"/>
            <a:r>
              <a:rPr lang="en-US" sz="2400" b="1">
                <a:solidFill>
                  <a:srgbClr val="00B0F0"/>
                </a:solidFill>
              </a:rPr>
              <a:t>No access</a:t>
            </a:r>
            <a:endParaRPr lang="en-US" sz="2400" b="1">
              <a:solidFill>
                <a:srgbClr val="00B0F0"/>
              </a:solidFill>
            </a:endParaRPr>
          </a:p>
        </p:txBody>
      </p:sp>
      <p:sp>
        <p:nvSpPr>
          <p:cNvPr id="3" name="Subtitle 2"/>
          <p:cNvSpPr>
            <a:spLocks noGrp="1"/>
          </p:cNvSpPr>
          <p:nvPr>
            <p:ph type="subTitle"/>
          </p:nvPr>
        </p:nvSpPr>
        <p:spPr/>
        <p:txBody>
          <a:bodyPr/>
          <a:p>
            <a:endParaRPr lang="en-US"/>
          </a:p>
        </p:txBody>
      </p:sp>
      <p:pic>
        <p:nvPicPr>
          <p:cNvPr id="4" name="Picture 3"/>
          <p:cNvPicPr>
            <a:picLocks noChangeAspect="1"/>
          </p:cNvPicPr>
          <p:nvPr/>
        </p:nvPicPr>
        <p:blipFill>
          <a:blip r:embed="rId1"/>
          <a:stretch>
            <a:fillRect/>
          </a:stretch>
        </p:blipFill>
        <p:spPr>
          <a:xfrm>
            <a:off x="111125" y="1277620"/>
            <a:ext cx="8921115" cy="30499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p>
            <a:pPr marL="285750" indent="-285750">
              <a:buFont typeface="Arial" panose="020B0604020202020204" pitchFamily="34" charset="0"/>
              <a:buChar char="•"/>
            </a:pPr>
            <a:r>
              <a:rPr lang="en-US"/>
              <a:t>Advanced Collaboration Features</a:t>
            </a:r>
            <a:endParaRPr lang="en-US"/>
          </a:p>
          <a:p>
            <a:pPr marL="285750" indent="-285750">
              <a:buFont typeface="Arial" panose="020B0604020202020204" pitchFamily="34" charset="0"/>
              <a:buChar char="•"/>
            </a:pPr>
            <a:r>
              <a:rPr lang="en-US"/>
              <a:t>Integration with External Tools</a:t>
            </a:r>
            <a:endParaRPr lang="en-US"/>
          </a:p>
          <a:p>
            <a:pPr marL="285750" indent="-285750">
              <a:buFont typeface="Arial" panose="020B0604020202020204" pitchFamily="34" charset="0"/>
              <a:buChar char="•"/>
            </a:pPr>
            <a:r>
              <a:rPr lang="en-US"/>
              <a:t>Enhanced Security Measures</a:t>
            </a:r>
            <a:endParaRPr lang="en-US"/>
          </a:p>
          <a:p>
            <a:pPr marL="285750" indent="-285750">
              <a:buFont typeface="Arial" panose="020B0604020202020204" pitchFamily="34" charset="0"/>
              <a:buChar char="•"/>
            </a:pPr>
            <a:r>
              <a:rPr lang="en-US"/>
              <a:t>Mobile Application Support</a:t>
            </a:r>
            <a:endParaRPr lang="en-US"/>
          </a:p>
          <a:p>
            <a:pPr marL="285750" indent="-285750">
              <a:buFont typeface="Arial" panose="020B0604020202020204" pitchFamily="34" charset="0"/>
              <a:buChar char="•"/>
            </a:pPr>
            <a:r>
              <a:rPr lang="en-US"/>
              <a:t>Offline Access and Synchronization</a:t>
            </a:r>
            <a:endParaRPr lang="en-US"/>
          </a:p>
          <a:p>
            <a:pPr marL="285750" indent="-285750">
              <a:buFont typeface="Arial" panose="020B0604020202020204" pitchFamily="34" charset="0"/>
              <a:buChar char="•"/>
            </a:pPr>
            <a:r>
              <a:rPr lang="en-US"/>
              <a:t>Customizable Templates and Workflows</a:t>
            </a:r>
            <a:endParaRPr lang="en-US"/>
          </a:p>
          <a:p>
            <a:pPr marL="285750" indent="-285750">
              <a:buFont typeface="Arial" panose="020B0604020202020204" pitchFamily="34" charset="0"/>
              <a:buChar char="•"/>
            </a:pPr>
            <a:r>
              <a:rPr lang="en-US"/>
              <a:t>Analytics and Insights</a:t>
            </a:r>
            <a:endParaRPr lang="en-US"/>
          </a:p>
          <a:p>
            <a:pPr marL="285750" indent="-285750">
              <a:buFont typeface="Arial" panose="020B0604020202020204" pitchFamily="34" charset="0"/>
              <a:buChar char="•"/>
            </a:pPr>
            <a:r>
              <a:rPr lang="en-US"/>
              <a:t>Accessibility Features</a:t>
            </a:r>
            <a:endParaRPr lang="en-US"/>
          </a:p>
          <a:p>
            <a:pPr marL="285750" indent="-285750">
              <a:buFont typeface="Arial" panose="020B0604020202020204" pitchFamily="34" charset="0"/>
              <a:buChar char="•"/>
            </a:pPr>
            <a:r>
              <a:rPr lang="en-US"/>
              <a:t>Community and User Feedback Integration</a:t>
            </a:r>
            <a:endParaRPr lang="en-US"/>
          </a:p>
          <a:p>
            <a:pPr marL="285750" indent="-285750">
              <a:buFont typeface="Arial" panose="020B0604020202020204" pitchFamily="34" charset="0"/>
              <a:buChar cha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endParaRPr lang="en-US"/>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endParaRPr lang="en-IN" sz="2400" b="1">
              <a:solidFill>
                <a:srgbClr val="00B0F0"/>
              </a:solidFill>
            </a:endParaRP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endParaRPr lang="en-US"/>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endParaRPr lang="en-US"/>
          </a:p>
          <a:p>
            <a:pPr algn="just"/>
            <a:endParaRPr lang="en-US"/>
          </a:p>
          <a:p>
            <a:pPr algn="just"/>
            <a:r>
              <a:rPr lang="en-US"/>
              <a:t>Overall, the Notes Sharing Web Application will provide a convenient and secure platform for users to collaborate, exchange knowledge, and manage their notes effectively.</a:t>
            </a:r>
            <a:endParaRPr lang="en-US"/>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endParaRPr lang="en-US"/>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endParaRPr lang="en-US"/>
          </a:p>
          <a:p>
            <a:pPr algn="just"/>
            <a:endParaRPr lang="en-US"/>
          </a:p>
          <a:p>
            <a:pPr algn="just"/>
            <a:r>
              <a:rPr lang="en-US" b="1"/>
              <a:t>Inadequate Security</a:t>
            </a:r>
            <a:r>
              <a:rPr lang="en-US"/>
              <a:t>: Existing solutions may lack sufficient security measures to protect user data, leading to concerns about privacy and confidentiality.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p>
            <a:r>
              <a:rPr lang="en-US"/>
              <a:t>In the realm of note-taking and sharing, users encounter several challenges that impede their productivity and collaboration efforts. These challenges include:</a:t>
            </a:r>
            <a:endParaRPr lang="en-US"/>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endParaRPr lang="en-US"/>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p>
            <a:r>
              <a:rPr lang="en-US" b="1"/>
              <a:t>Modeling:</a:t>
            </a:r>
            <a:endParaRPr lang="en-US" b="1"/>
          </a:p>
          <a:p>
            <a:r>
              <a:rPr lang="en-US" b="1"/>
              <a:t>Database Modeling:</a:t>
            </a:r>
            <a:endParaRPr lang="en-US" b="1"/>
          </a:p>
          <a:p>
            <a:r>
              <a:rPr lang="en-US"/>
              <a:t>The application's data model is designed using Django's built-in ORM (Object-Relational Mapping) to define the structure of the database tables.</a:t>
            </a:r>
            <a:endParaRPr lang="en-US"/>
          </a:p>
          <a:p>
            <a:pPr algn="just"/>
            <a:r>
              <a:rPr lang="en-US" b="1"/>
              <a:t>Search and Organization:</a:t>
            </a:r>
            <a:endParaRPr lang="en-US" b="1"/>
          </a:p>
          <a:p>
            <a:pPr algn="just"/>
            <a:r>
              <a:rPr lang="en-US"/>
              <a:t>A powerful search functionality allows users to search for notes based on keywords, titles, categories, tags, or other criteria.</a:t>
            </a:r>
            <a:endParaRPr lang="en-US"/>
          </a:p>
          <a:p>
            <a:pPr algn="just"/>
            <a:endParaRPr lang="en-US"/>
          </a:p>
          <a:p>
            <a:pPr algn="just"/>
            <a:r>
              <a:rPr lang="en-US" b="1"/>
              <a:t>Results:</a:t>
            </a:r>
            <a:endParaRPr lang="en-US" b="1"/>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endParaRPr lang="en-US" b="1">
              <a:solidFill>
                <a:srgbClr val="00B0F0"/>
              </a:solidFill>
            </a:endParaRPr>
          </a:p>
        </p:txBody>
      </p:sp>
      <p:sp>
        <p:nvSpPr>
          <p:cNvPr id="3" name="Text Placeholder 2"/>
          <p:cNvSpPr>
            <a:spLocks noGrp="1"/>
          </p:cNvSpPr>
          <p:nvPr>
            <p:ph type="body" idx="1"/>
          </p:nvPr>
        </p:nvSpPr>
        <p:spPr>
          <a:xfrm>
            <a:off x="311699" y="1389600"/>
            <a:ext cx="8696833" cy="3179400"/>
          </a:xfrm>
        </p:spPr>
        <p:txBody>
          <a:bodyPr/>
          <a:lstStyle/>
          <a:p>
            <a:pPr marL="152400" indent="0">
              <a:buNone/>
            </a:pPr>
            <a:endParaRPr lang="en-US"/>
          </a:p>
        </p:txBody>
      </p:sp>
      <p:pic>
        <p:nvPicPr>
          <p:cNvPr id="6" name="Picture 5"/>
          <p:cNvPicPr>
            <a:picLocks noChangeAspect="1"/>
          </p:cNvPicPr>
          <p:nvPr/>
        </p:nvPicPr>
        <p:blipFill>
          <a:blip r:embed="rId1"/>
          <a:stretch>
            <a:fillRect/>
          </a:stretch>
        </p:blipFill>
        <p:spPr>
          <a:xfrm>
            <a:off x="891540" y="1294765"/>
            <a:ext cx="7360920" cy="351028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5217</Words>
  <Application>WPS Presentation</Application>
  <PresentationFormat>On-screen Show (16:9)</PresentationFormat>
  <Paragraphs>110</Paragraphs>
  <Slides>17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15</cp:revision>
  <dcterms:created xsi:type="dcterms:W3CDTF">2024-04-10T04:16:00Z</dcterms:created>
  <dcterms:modified xsi:type="dcterms:W3CDTF">2024-04-10T10:25:04Z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B7A00227CF1A48BDB6595853D4581480_13</vt:lpwstr>
  </property>
  <property fmtid="{D5CDD505-2E9C-101B-9397-08002B2CF9AE}" pid="4" name="KSOProductBuildVer">
    <vt:lpwstr>1033-12.2.0.13489</vt:lpwstr>
  </property>
</Properties>
</file>