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8"/>
  </p:notesMasterIdLst>
  <p:handoutMasterIdLst>
    <p:handoutMasterId r:id="rId9"/>
  </p:handoutMasterIdLst>
  <p:sldIdLst>
    <p:sldId id="323" r:id="rId2"/>
    <p:sldId id="344" r:id="rId3"/>
    <p:sldId id="346" r:id="rId4"/>
    <p:sldId id="347" r:id="rId5"/>
    <p:sldId id="345" r:id="rId6"/>
    <p:sldId id="343" r:id="rId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8B89"/>
    <a:srgbClr val="A7C424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804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312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740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2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emf"/><Relationship Id="rId4" Type="http://schemas.openxmlformats.org/officeDocument/2006/relationships/image" Target="../media/image20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3.emf"/><Relationship Id="rId4" Type="http://schemas.openxmlformats.org/officeDocument/2006/relationships/image" Target="../media/image24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emf"/><Relationship Id="rId4" Type="http://schemas.openxmlformats.org/officeDocument/2006/relationships/image" Target="../media/image28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7.emf"/><Relationship Id="rId4" Type="http://schemas.openxmlformats.org/officeDocument/2006/relationships/image" Target="../media/image20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9.emf"/><Relationship Id="rId4" Type="http://schemas.openxmlformats.org/officeDocument/2006/relationships/image" Target="../media/image24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1.emf"/><Relationship Id="rId4" Type="http://schemas.openxmlformats.org/officeDocument/2006/relationships/image" Target="../media/image28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3" y="5"/>
            <a:ext cx="9269583" cy="68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6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2" y="0"/>
            <a:ext cx="9256753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-3091833" y="-1248464"/>
            <a:ext cx="914400" cy="1219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9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16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2" y="0"/>
            <a:ext cx="9256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8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2" y="0"/>
            <a:ext cx="9256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76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811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1586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28/05/2019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819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1520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6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28/05/2019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28/05/2019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0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3" y="0"/>
            <a:ext cx="9256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5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69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2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0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8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7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8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3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2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1" y="6334683"/>
            <a:ext cx="1493299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358352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60" r:id="rId18"/>
    <p:sldLayoutId id="2147483661" r:id="rId19"/>
    <p:sldLayoutId id="2147483662" r:id="rId20"/>
    <p:sldLayoutId id="2147483663" r:id="rId21"/>
    <p:sldLayoutId id="2147483664" r:id="rId22"/>
    <p:sldLayoutId id="2147483665" r:id="rId23"/>
    <p:sldLayoutId id="2147483666" r:id="rId24"/>
    <p:sldLayoutId id="2147483667" r:id="rId2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 txBox="1">
            <a:spLocks/>
          </p:cNvSpPr>
          <p:nvPr/>
        </p:nvSpPr>
        <p:spPr>
          <a:xfrm>
            <a:off x="497960" y="456167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Diccionario de Datos</a:t>
            </a:r>
            <a:endParaRPr lang="es-CO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5823" y="5685246"/>
            <a:ext cx="5797864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2800" b="1" i="1" dirty="0" smtClean="0">
                <a:solidFill>
                  <a:srgbClr val="0F8B89"/>
                </a:solidFill>
              </a:rPr>
              <a:t>Instructor: </a:t>
            </a:r>
            <a:r>
              <a:rPr lang="es-CO" sz="2800" b="1" i="1" dirty="0" smtClean="0">
                <a:solidFill>
                  <a:srgbClr val="A7C424"/>
                </a:solidFill>
              </a:rPr>
              <a:t>LEONARDO…</a:t>
            </a:r>
          </a:p>
        </p:txBody>
      </p:sp>
      <p:pic>
        <p:nvPicPr>
          <p:cNvPr id="2050" name="Picture 2" descr="Resultado de imagen para diccionario de datos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94" y="2347415"/>
            <a:ext cx="4634688" cy="247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interrogante niñ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806" y="4870301"/>
            <a:ext cx="2934269" cy="15893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Rectángulo 2"/>
          <p:cNvSpPr/>
          <p:nvPr/>
        </p:nvSpPr>
        <p:spPr>
          <a:xfrm>
            <a:off x="384928" y="189105"/>
            <a:ext cx="8406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b="1" spc="50" dirty="0" smtClean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es Diccionario de Datos</a:t>
            </a:r>
            <a:endParaRPr lang="es-CO" sz="5400" b="1" spc="50" dirty="0">
              <a:ln w="0"/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84928" y="2049889"/>
            <a:ext cx="79907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algn="just">
              <a:buFont typeface="Wingdings 3"/>
              <a:buChar char=""/>
              <a:defRPr/>
            </a:pPr>
            <a:r>
              <a:rPr lang="es-CO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diccionario de datos es un listado organizado de todos los datos pertenecientes al sistema, con definiciones precisas y rigurosas para que tanto el usuario como el analista tengan un entendimiento común de todas las entradas, salidas, componentes de los almacenes y cálculos intermedios.</a:t>
            </a:r>
          </a:p>
        </p:txBody>
      </p:sp>
    </p:spTree>
    <p:extLst>
      <p:ext uri="{BB962C8B-B14F-4D97-AF65-F5344CB8AC3E}">
        <p14:creationId xmlns:p14="http://schemas.microsoft.com/office/powerpoint/2010/main" val="2707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076044" y="0"/>
            <a:ext cx="26982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endParaRPr lang="es-CO" sz="5400" b="1" spc="50" dirty="0">
              <a:ln w="0"/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48701" y="1654104"/>
            <a:ext cx="799076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2800" dirty="0" smtClean="0"/>
              <a:t>El </a:t>
            </a:r>
            <a:r>
              <a:rPr lang="es-419" sz="2800" dirty="0"/>
              <a:t>objetivo de un diccionario de datos es dar precisión sobre los datos que se manejan en un sistema, evitando así malas interpretaciones o ambigüedades</a:t>
            </a:r>
            <a:r>
              <a:rPr lang="es-419" sz="2800" dirty="0" smtClean="0"/>
              <a:t>.</a:t>
            </a:r>
          </a:p>
          <a:p>
            <a:pPr algn="just"/>
            <a:endParaRPr lang="es-419" sz="2800" dirty="0"/>
          </a:p>
          <a:p>
            <a:pPr algn="just"/>
            <a:r>
              <a:rPr lang="es-419" sz="2800" dirty="0" smtClean="0"/>
              <a:t>Estos </a:t>
            </a:r>
            <a:r>
              <a:rPr lang="es-419" sz="2800" dirty="0"/>
              <a:t>diccionarios se desarrollan durante el análisis de flujo de datos y su contenido también se emplea durante el diseño del proyecto en general.</a:t>
            </a:r>
            <a:endParaRPr lang="es-CO" sz="2800" dirty="0"/>
          </a:p>
        </p:txBody>
      </p:sp>
      <p:pic>
        <p:nvPicPr>
          <p:cNvPr id="4" name="Picture 2" descr="Resultado de imagen para obje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43" y="4212274"/>
            <a:ext cx="2191840" cy="21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83843" y="173243"/>
            <a:ext cx="5073555" cy="61832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54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Para qué sirve</a:t>
            </a:r>
            <a:r>
              <a:rPr lang="es-MX" sz="5400" b="1" spc="50" dirty="0" smtClean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?</a:t>
            </a:r>
            <a:endParaRPr lang="es-MX" sz="5400" b="1" spc="50" dirty="0">
              <a:ln w="0"/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7422" y="1712852"/>
            <a:ext cx="8679976" cy="31462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419" sz="2400" dirty="0" smtClean="0"/>
              <a:t>Especifica </a:t>
            </a:r>
            <a:r>
              <a:rPr lang="es-419" sz="2400" dirty="0"/>
              <a:t>los valores y unidades relevantes de piezas elementales de información en los flujos de datos y en los almacenes de datos</a:t>
            </a:r>
            <a:r>
              <a:rPr lang="es-419" sz="2400" dirty="0" smtClean="0"/>
              <a:t>.</a:t>
            </a:r>
          </a:p>
          <a:p>
            <a:pPr algn="just"/>
            <a:endParaRPr lang="es-CO" sz="2400" dirty="0"/>
          </a:p>
          <a:p>
            <a:pPr algn="just"/>
            <a:r>
              <a:rPr lang="es-419" sz="2400" dirty="0"/>
              <a:t>Describe los detalles de las relaciones entre almacenes que se enfatizan en un diagrama entidad- </a:t>
            </a:r>
            <a:r>
              <a:rPr lang="es-419" sz="2400" dirty="0" smtClean="0"/>
              <a:t>relación.</a:t>
            </a:r>
          </a:p>
          <a:p>
            <a:pPr algn="just"/>
            <a:endParaRPr lang="es-CO" sz="2400" dirty="0"/>
          </a:p>
          <a:p>
            <a:pPr algn="just"/>
            <a:r>
              <a:rPr lang="es-419" sz="2400" dirty="0"/>
              <a:t>Identifica los procesos donde se emplean los datos y los sitios donde se necesita el acceso inmediato a la información, se desarrolla durante el análisis de flujo de datos y auxilia a los analistas que participan en la determinación de los requerimientos del sistema. Además de esto, su contenido también se emplea durante el diseño.</a:t>
            </a:r>
            <a:endParaRPr lang="es-CO" sz="2400" dirty="0"/>
          </a:p>
          <a:p>
            <a:pPr marL="0" indent="0" algn="just">
              <a:buNone/>
            </a:pPr>
            <a:endParaRPr lang="es-ES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2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64944" y="105004"/>
            <a:ext cx="77724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3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Necesidad de entender el Diccionario de Datos.</a:t>
            </a:r>
            <a:endParaRPr lang="es-ES" sz="3600" b="1" spc="50" dirty="0">
              <a:ln w="0"/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07611" y="1835681"/>
            <a:ext cx="7814112" cy="31462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diccionario de datos se podría usar para:</a:t>
            </a:r>
          </a:p>
          <a:p>
            <a:pPr marL="609600" indent="-609600" algn="just"/>
            <a:endParaRPr lang="es-MX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just">
              <a:buClr>
                <a:srgbClr val="EB641B"/>
              </a:buClr>
              <a:buSzPct val="100000"/>
              <a:buFont typeface="Lucida Sans Unicode" panose="020B0602030504020204" pitchFamily="34" charset="0"/>
              <a:buAutoNum type="arabicPeriod"/>
            </a:pPr>
            <a:r>
              <a:rPr lang="es-MX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Validar la integridad y exactitud del diagrama de flujo de datos.</a:t>
            </a:r>
          </a:p>
          <a:p>
            <a:pPr marL="609600" indent="-609600" algn="just">
              <a:buClr>
                <a:srgbClr val="EB641B"/>
              </a:buClr>
              <a:buSzPct val="100000"/>
              <a:buFont typeface="Lucida Sans Unicode" panose="020B0602030504020204" pitchFamily="34" charset="0"/>
              <a:buAutoNum type="arabicPeriod"/>
            </a:pPr>
            <a:r>
              <a:rPr lang="es-MX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Proporcionar un punto de partida para desarrollar pantallas e informes.</a:t>
            </a:r>
          </a:p>
          <a:p>
            <a:pPr marL="609600" indent="-609600" algn="just">
              <a:buClr>
                <a:srgbClr val="EB641B"/>
              </a:buClr>
              <a:buSzPct val="100000"/>
              <a:buFont typeface="Lucida Sans Unicode" panose="020B0602030504020204" pitchFamily="34" charset="0"/>
              <a:buAutoNum type="arabicPeriod"/>
            </a:pPr>
            <a:r>
              <a:rPr lang="es-MX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Determinar el contenido de los datos almacenados en archivos.</a:t>
            </a:r>
          </a:p>
          <a:p>
            <a:pPr marL="609600" indent="-609600" algn="just">
              <a:buClr>
                <a:srgbClr val="EB641B"/>
              </a:buClr>
              <a:buSzPct val="100000"/>
              <a:buFont typeface="Lucida Sans Unicode" panose="020B0602030504020204" pitchFamily="34" charset="0"/>
              <a:buAutoNum type="arabicPeriod"/>
            </a:pPr>
            <a:r>
              <a:rPr lang="es-MX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Desarrollar la lógica para los procesos del diagrama de flujo de datos.</a:t>
            </a:r>
            <a:endParaRPr lang="es-ES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2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28597" y="2471961"/>
            <a:ext cx="52944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200" b="1" dirty="0" smtClean="0">
                <a:solidFill>
                  <a:schemeClr val="accent5">
                    <a:lumMod val="75000"/>
                  </a:schemeClr>
                </a:solidFill>
              </a:rPr>
              <a:t>GRACIAS !!!</a:t>
            </a:r>
            <a:endParaRPr lang="es-CO" sz="7200" dirty="0"/>
          </a:p>
        </p:txBody>
      </p:sp>
      <p:sp>
        <p:nvSpPr>
          <p:cNvPr id="3" name="Rectángulo 2"/>
          <p:cNvSpPr/>
          <p:nvPr/>
        </p:nvSpPr>
        <p:spPr>
          <a:xfrm>
            <a:off x="153802" y="6011614"/>
            <a:ext cx="52944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000" b="1" dirty="0" smtClean="0">
                <a:solidFill>
                  <a:schemeClr val="accent5">
                    <a:lumMod val="75000"/>
                  </a:schemeClr>
                </a:solidFill>
              </a:rPr>
              <a:t>INST. LEONARDO!!!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5591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NA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 2017" id="{CCAF8156-99B6-467D-B137-A25D3B51C18A}" vid="{08DA4FA0-E847-4485-990F-41B28516EB9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 2017</Template>
  <TotalTime>1820</TotalTime>
  <Words>289</Words>
  <Application>Microsoft Office PowerPoint</Application>
  <PresentationFormat>Presentación en pantalla (4:3)</PresentationFormat>
  <Paragraphs>27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Lucida Sans Unicode</vt:lpstr>
      <vt:lpstr>Times New Roman</vt:lpstr>
      <vt:lpstr>Wingdings 3</vt:lpstr>
      <vt:lpstr>SENA 2017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Instructor Leonardo</cp:lastModifiedBy>
  <cp:revision>182</cp:revision>
  <dcterms:created xsi:type="dcterms:W3CDTF">2014-06-25T16:18:26Z</dcterms:created>
  <dcterms:modified xsi:type="dcterms:W3CDTF">2019-05-28T14:20:41Z</dcterms:modified>
</cp:coreProperties>
</file>