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4" r:id="rId3"/>
    <p:sldId id="265" r:id="rId4"/>
    <p:sldId id="294" r:id="rId5"/>
    <p:sldId id="296" r:id="rId6"/>
    <p:sldId id="256" r:id="rId7"/>
    <p:sldId id="282" r:id="rId8"/>
    <p:sldId id="297" r:id="rId9"/>
    <p:sldId id="303" r:id="rId10"/>
    <p:sldId id="298" r:id="rId11"/>
    <p:sldId id="306" r:id="rId12"/>
    <p:sldId id="304" r:id="rId13"/>
    <p:sldId id="299" r:id="rId14"/>
    <p:sldId id="300" r:id="rId15"/>
    <p:sldId id="305" r:id="rId16"/>
    <p:sldId id="302" r:id="rId17"/>
    <p:sldId id="259" r:id="rId18"/>
    <p:sldId id="301" r:id="rId19"/>
    <p:sldId id="262" r:id="rId20"/>
    <p:sldId id="266" r:id="rId21"/>
    <p:sldId id="257" r:id="rId22"/>
    <p:sldId id="284" r:id="rId23"/>
    <p:sldId id="283" r:id="rId24"/>
    <p:sldId id="275" r:id="rId25"/>
    <p:sldId id="276" r:id="rId26"/>
    <p:sldId id="261" r:id="rId27"/>
    <p:sldId id="277" r:id="rId28"/>
    <p:sldId id="285" r:id="rId29"/>
    <p:sldId id="286" r:id="rId30"/>
    <p:sldId id="287" r:id="rId31"/>
    <p:sldId id="278" r:id="rId32"/>
    <p:sldId id="279" r:id="rId33"/>
    <p:sldId id="288" r:id="rId34"/>
    <p:sldId id="289" r:id="rId35"/>
    <p:sldId id="290" r:id="rId36"/>
    <p:sldId id="280" r:id="rId37"/>
    <p:sldId id="293" r:id="rId38"/>
    <p:sldId id="281" r:id="rId39"/>
    <p:sldId id="291" r:id="rId40"/>
    <p:sldId id="292" r:id="rId41"/>
    <p:sldId id="26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BCFA"/>
    <a:srgbClr val="F8D9D4"/>
    <a:srgbClr val="CD9FD2"/>
    <a:srgbClr val="F5857B"/>
    <a:srgbClr val="FBB97D"/>
    <a:srgbClr val="F3AC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D-41C8-B468-F273C95EB5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1D-41C8-B468-F273C95EB5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1D-41C8-B468-F273C95EB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5-43BA-88AF-239E09D23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5-43BA-88AF-239E09D230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5-43BA-88AF-239E09D230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2948384"/>
        <c:axId val="532950024"/>
      </c:barChart>
      <c:catAx>
        <c:axId val="53294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950024"/>
        <c:crosses val="autoZero"/>
        <c:auto val="1"/>
        <c:lblAlgn val="ctr"/>
        <c:lblOffset val="100"/>
        <c:noMultiLvlLbl val="0"/>
      </c:catAx>
      <c:valAx>
        <c:axId val="532950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94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1-4F13-8CC7-A1E662B398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21-4F13-8CC7-A1E662B398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21-4F13-8CC7-A1E662B398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2948384"/>
        <c:axId val="532950024"/>
      </c:barChart>
      <c:catAx>
        <c:axId val="53294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950024"/>
        <c:crosses val="autoZero"/>
        <c:auto val="1"/>
        <c:lblAlgn val="ctr"/>
        <c:lblOffset val="100"/>
        <c:noMultiLvlLbl val="0"/>
      </c:catAx>
      <c:valAx>
        <c:axId val="532950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94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5144391" y="3082821"/>
            <a:ext cx="19032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+mj-ea"/>
                <a:ea typeface="+mj-ea"/>
              </a:rPr>
              <a:t>TATI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5029044" y="4859919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이제헌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김종범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3592224" y="2602154"/>
            <a:ext cx="4963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SSAFY 10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기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서울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반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조 관통프로젝트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4496851" y="334257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핵심 기술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08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53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핵심 기술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Interceptor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506841" y="215152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21515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2151529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2151529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3880096" y="2859353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Vue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Router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네비게이션 가드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6624616" y="2865584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Axios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Interceptor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9455074" y="2865584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Spring Interceptor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1090876" y="2865584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이동 시도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2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핵심 기술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팔로우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506841" y="215152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21515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2151529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2151529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3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5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4496852" y="334257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소개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4496853" y="334257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후기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후기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EAB628-CEBD-BA3F-B6D6-603D8FD8731F}"/>
              </a:ext>
            </a:extLst>
          </p:cNvPr>
          <p:cNvGrpSpPr/>
          <p:nvPr/>
        </p:nvGrpSpPr>
        <p:grpSpPr>
          <a:xfrm>
            <a:off x="2753339" y="2184175"/>
            <a:ext cx="4191590" cy="1661532"/>
            <a:chOff x="3300762" y="579863"/>
            <a:chExt cx="6188926" cy="2453269"/>
          </a:xfrm>
          <a:solidFill>
            <a:schemeClr val="accent3"/>
          </a:solidFill>
        </p:grpSpPr>
        <p:sp>
          <p:nvSpPr>
            <p:cNvPr id="14" name="사각형: 둥근 모서리 1">
              <a:extLst>
                <a:ext uri="{FF2B5EF4-FFF2-40B4-BE49-F238E27FC236}">
                  <a16:creationId xmlns:a16="http://schemas.microsoft.com/office/drawing/2014/main" id="{196A683C-5F28-C57D-48B9-3358D759AF59}"/>
                </a:ext>
              </a:extLst>
            </p:cNvPr>
            <p:cNvSpPr/>
            <p:nvPr/>
          </p:nvSpPr>
          <p:spPr>
            <a:xfrm>
              <a:off x="3300762" y="579863"/>
              <a:ext cx="6188926" cy="1984917"/>
            </a:xfrm>
            <a:prstGeom prst="roundRect">
              <a:avLst>
                <a:gd name="adj" fmla="val 368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29ED268-F556-56E8-9635-0646FDCF2B33}"/>
                </a:ext>
              </a:extLst>
            </p:cNvPr>
            <p:cNvSpPr/>
            <p:nvPr/>
          </p:nvSpPr>
          <p:spPr>
            <a:xfrm flipV="1">
              <a:off x="3858321" y="2286000"/>
              <a:ext cx="866673" cy="74713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E74694-19AD-CFB4-E470-818346F2626B}"/>
              </a:ext>
            </a:extLst>
          </p:cNvPr>
          <p:cNvGrpSpPr/>
          <p:nvPr/>
        </p:nvGrpSpPr>
        <p:grpSpPr>
          <a:xfrm flipH="1">
            <a:off x="5640236" y="4057581"/>
            <a:ext cx="4191590" cy="1661532"/>
            <a:chOff x="3300762" y="579863"/>
            <a:chExt cx="6188926" cy="2453269"/>
          </a:xfrm>
        </p:grpSpPr>
        <p:sp>
          <p:nvSpPr>
            <p:cNvPr id="17" name="사각형: 둥근 모서리 5">
              <a:extLst>
                <a:ext uri="{FF2B5EF4-FFF2-40B4-BE49-F238E27FC236}">
                  <a16:creationId xmlns:a16="http://schemas.microsoft.com/office/drawing/2014/main" id="{300B6E31-6258-3BDE-7E24-25542559604D}"/>
                </a:ext>
              </a:extLst>
            </p:cNvPr>
            <p:cNvSpPr/>
            <p:nvPr/>
          </p:nvSpPr>
          <p:spPr>
            <a:xfrm>
              <a:off x="3300762" y="579863"/>
              <a:ext cx="6188926" cy="1984917"/>
            </a:xfrm>
            <a:prstGeom prst="roundRect">
              <a:avLst>
                <a:gd name="adj" fmla="val 368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389DAF9-C602-A9A7-C748-E52AE7CBF3D8}"/>
                </a:ext>
              </a:extLst>
            </p:cNvPr>
            <p:cNvSpPr/>
            <p:nvPr/>
          </p:nvSpPr>
          <p:spPr>
            <a:xfrm flipV="1">
              <a:off x="3858321" y="2286000"/>
              <a:ext cx="866673" cy="747132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D08CB430-E418-9345-772F-67E0D0BD1359}"/>
              </a:ext>
            </a:extLst>
          </p:cNvPr>
          <p:cNvSpPr/>
          <p:nvPr/>
        </p:nvSpPr>
        <p:spPr>
          <a:xfrm>
            <a:off x="1214470" y="2317989"/>
            <a:ext cx="1021705" cy="10217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702592-A039-29D1-0DAF-658DA777ED0A}"/>
              </a:ext>
            </a:extLst>
          </p:cNvPr>
          <p:cNvSpPr/>
          <p:nvPr/>
        </p:nvSpPr>
        <p:spPr>
          <a:xfrm>
            <a:off x="10120577" y="4380206"/>
            <a:ext cx="1021705" cy="10217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자연, 실외, 협곡이(가) 표시된 사진&#10;&#10;자동 생성된 설명">
            <a:extLst>
              <a:ext uri="{FF2B5EF4-FFF2-40B4-BE49-F238E27FC236}">
                <a16:creationId xmlns:a16="http://schemas.microsoft.com/office/drawing/2014/main" id="{987931BC-E6FB-C8C4-701A-716E28A4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6C04A3-A289-3FC4-8635-247E4086BE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4A0C-640A-2409-A703-50CED43D532F}"/>
              </a:ext>
            </a:extLst>
          </p:cNvPr>
          <p:cNvSpPr txBox="1"/>
          <p:nvPr/>
        </p:nvSpPr>
        <p:spPr>
          <a:xfrm>
            <a:off x="4329330" y="2888269"/>
            <a:ext cx="35333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300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1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6EBDD9-1151-8ADF-BCC0-6950760F66CD}"/>
              </a:ext>
            </a:extLst>
          </p:cNvPr>
          <p:cNvCxnSpPr/>
          <p:nvPr/>
        </p:nvCxnSpPr>
        <p:spPr>
          <a:xfrm>
            <a:off x="5148146" y="2453371"/>
            <a:ext cx="1895708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814E4F-DD2A-0547-41AF-4B501B5509F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3911E5-F137-7ADC-2374-BDD2A73FE0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F35849-7EA1-8B0F-9308-A2E7C86FEC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F5F07-7C04-ADD5-1AD7-7DBB10773F54}"/>
              </a:ext>
            </a:extLst>
          </p:cNvPr>
          <p:cNvSpPr txBox="1"/>
          <p:nvPr/>
        </p:nvSpPr>
        <p:spPr>
          <a:xfrm>
            <a:off x="4464785" y="310583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38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1584B91-2F9F-BC08-B870-588689CF9D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D536649-2D8D-BDEF-90B8-252B29370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059E4-D6F5-B9FD-6253-B1A131F593FA}"/>
              </a:ext>
            </a:extLst>
          </p:cNvPr>
          <p:cNvSpPr txBox="1"/>
          <p:nvPr/>
        </p:nvSpPr>
        <p:spPr>
          <a:xfrm>
            <a:off x="4100902" y="1536700"/>
            <a:ext cx="3990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+mj-ea"/>
                <a:ea typeface="+mj-ea"/>
              </a:rPr>
              <a:t>ChatGPT</a:t>
            </a:r>
            <a:r>
              <a:rPr lang="ko-KR" altLang="en-US" sz="4800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A6078-A26C-90BD-8F99-FAB367B85C73}"/>
              </a:ext>
            </a:extLst>
          </p:cNvPr>
          <p:cNvSpPr txBox="1"/>
          <p:nvPr/>
        </p:nvSpPr>
        <p:spPr>
          <a:xfrm>
            <a:off x="1279525" y="3140927"/>
            <a:ext cx="9645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</a:rPr>
              <a:t>방황하여도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청춘을 미인을 가치를 인생의 가치를 힘차게 무한한 황금시대다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타오르고 방지하는 청춘의 어디 그와 낙원을 사막이다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것은 대고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미인을 청춘에서만 반짝이는 희망의 있으랴</a:t>
            </a:r>
            <a:r>
              <a:rPr lang="en-US" altLang="ko-KR" sz="2000" dirty="0">
                <a:solidFill>
                  <a:schemeClr val="bg1"/>
                </a:solidFill>
              </a:rPr>
              <a:t>? </a:t>
            </a:r>
            <a:r>
              <a:rPr lang="ko-KR" altLang="en-US" sz="2000" dirty="0">
                <a:solidFill>
                  <a:schemeClr val="bg1"/>
                </a:solidFill>
              </a:rPr>
              <a:t>가진 열매를 투명하되 황금시대다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할지니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인생을 끓는 가진 이상 봄바람이다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출처</a:t>
            </a:r>
            <a:r>
              <a:rPr lang="en-US" altLang="ko-KR" sz="2000" dirty="0">
                <a:solidFill>
                  <a:schemeClr val="bg1"/>
                </a:solidFill>
              </a:rPr>
              <a:t>: XXX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980FF6-F0E2-B743-B37A-51ACEBE2760E}"/>
              </a:ext>
            </a:extLst>
          </p:cNvPr>
          <p:cNvSpPr/>
          <p:nvPr/>
        </p:nvSpPr>
        <p:spPr>
          <a:xfrm>
            <a:off x="2477429" y="1685542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67F19-5A7C-ABF0-B560-E220A2C61400}"/>
              </a:ext>
            </a:extLst>
          </p:cNvPr>
          <p:cNvSpPr txBox="1"/>
          <p:nvPr/>
        </p:nvSpPr>
        <p:spPr>
          <a:xfrm>
            <a:off x="3257576" y="17281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1941-CEAF-6B9E-BC0B-A2D29C9AD166}"/>
              </a:ext>
            </a:extLst>
          </p:cNvPr>
          <p:cNvSpPr txBox="1"/>
          <p:nvPr/>
        </p:nvSpPr>
        <p:spPr>
          <a:xfrm>
            <a:off x="4002155" y="172819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개발 참여자 소개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FFE4B3-BBA5-FBDF-8405-24EA19672C94}"/>
              </a:ext>
            </a:extLst>
          </p:cNvPr>
          <p:cNvSpPr/>
          <p:nvPr/>
        </p:nvSpPr>
        <p:spPr>
          <a:xfrm>
            <a:off x="2477429" y="2444563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6FC7E-B002-7CFF-34FB-DFF287882B73}"/>
              </a:ext>
            </a:extLst>
          </p:cNvPr>
          <p:cNvSpPr txBox="1"/>
          <p:nvPr/>
        </p:nvSpPr>
        <p:spPr>
          <a:xfrm>
            <a:off x="3264151" y="25071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008730" y="250717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시장성 분석 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수익 모델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3B62E5-DC5A-873C-74B7-8FDD9B3D274D}"/>
              </a:ext>
            </a:extLst>
          </p:cNvPr>
          <p:cNvSpPr/>
          <p:nvPr/>
        </p:nvSpPr>
        <p:spPr>
          <a:xfrm>
            <a:off x="2477429" y="3203584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B4902-75E3-0920-070F-824B0AA2FF9F}"/>
              </a:ext>
            </a:extLst>
          </p:cNvPr>
          <p:cNvSpPr txBox="1"/>
          <p:nvPr/>
        </p:nvSpPr>
        <p:spPr>
          <a:xfrm>
            <a:off x="3257576" y="32462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E92B32-3C89-C965-6AB9-E55B58BA8B72}"/>
              </a:ext>
            </a:extLst>
          </p:cNvPr>
          <p:cNvSpPr/>
          <p:nvPr/>
        </p:nvSpPr>
        <p:spPr>
          <a:xfrm>
            <a:off x="2477429" y="3962605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C8B7D-71F7-A6D8-6E98-D7C5D7A2180A}"/>
              </a:ext>
            </a:extLst>
          </p:cNvPr>
          <p:cNvSpPr txBox="1"/>
          <p:nvPr/>
        </p:nvSpPr>
        <p:spPr>
          <a:xfrm>
            <a:off x="3257576" y="400525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027271" y="3246235"/>
            <a:ext cx="391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아키텍쳐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(Architecture)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069065" y="400525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핵심 기술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18">
            <a:extLst>
              <a:ext uri="{FF2B5EF4-FFF2-40B4-BE49-F238E27FC236}">
                <a16:creationId xmlns:a16="http://schemas.microsoft.com/office/drawing/2014/main" id="{2EE92B32-3C89-C965-6AB9-E55B58BA8B72}"/>
              </a:ext>
            </a:extLst>
          </p:cNvPr>
          <p:cNvSpPr/>
          <p:nvPr/>
        </p:nvSpPr>
        <p:spPr>
          <a:xfrm>
            <a:off x="2477429" y="4721626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C8B7D-71F7-A6D8-6E98-D7C5D7A2180A}"/>
              </a:ext>
            </a:extLst>
          </p:cNvPr>
          <p:cNvSpPr txBox="1"/>
          <p:nvPr/>
        </p:nvSpPr>
        <p:spPr>
          <a:xfrm>
            <a:off x="3257576" y="4764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069065" y="4764277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기능 소개 및 시연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18">
            <a:extLst>
              <a:ext uri="{FF2B5EF4-FFF2-40B4-BE49-F238E27FC236}">
                <a16:creationId xmlns:a16="http://schemas.microsoft.com/office/drawing/2014/main" id="{2EE92B32-3C89-C965-6AB9-E55B58BA8B72}"/>
              </a:ext>
            </a:extLst>
          </p:cNvPr>
          <p:cNvSpPr/>
          <p:nvPr/>
        </p:nvSpPr>
        <p:spPr>
          <a:xfrm>
            <a:off x="2477429" y="5480647"/>
            <a:ext cx="7237141" cy="610774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C8B7D-71F7-A6D8-6E98-D7C5D7A2180A}"/>
              </a:ext>
            </a:extLst>
          </p:cNvPr>
          <p:cNvSpPr txBox="1"/>
          <p:nvPr/>
        </p:nvSpPr>
        <p:spPr>
          <a:xfrm>
            <a:off x="3257576" y="55232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4078B-E034-DDE3-4EA8-4989897CEE4D}"/>
              </a:ext>
            </a:extLst>
          </p:cNvPr>
          <p:cNvSpPr txBox="1"/>
          <p:nvPr/>
        </p:nvSpPr>
        <p:spPr>
          <a:xfrm>
            <a:off x="4069065" y="55232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개발 후기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1EAB628-CEBD-BA3F-B6D6-603D8FD8731F}"/>
              </a:ext>
            </a:extLst>
          </p:cNvPr>
          <p:cNvGrpSpPr/>
          <p:nvPr/>
        </p:nvGrpSpPr>
        <p:grpSpPr>
          <a:xfrm>
            <a:off x="2587084" y="724829"/>
            <a:ext cx="4191590" cy="1661532"/>
            <a:chOff x="3300762" y="579863"/>
            <a:chExt cx="6188926" cy="2453269"/>
          </a:xfrm>
          <a:solidFill>
            <a:schemeClr val="accent3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96A683C-5F28-C57D-48B9-3358D759AF59}"/>
                </a:ext>
              </a:extLst>
            </p:cNvPr>
            <p:cNvSpPr/>
            <p:nvPr/>
          </p:nvSpPr>
          <p:spPr>
            <a:xfrm>
              <a:off x="3300762" y="579863"/>
              <a:ext cx="6188926" cy="1984917"/>
            </a:xfrm>
            <a:prstGeom prst="roundRect">
              <a:avLst>
                <a:gd name="adj" fmla="val 368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A29ED268-F556-56E8-9635-0646FDCF2B33}"/>
                </a:ext>
              </a:extLst>
            </p:cNvPr>
            <p:cNvSpPr/>
            <p:nvPr/>
          </p:nvSpPr>
          <p:spPr>
            <a:xfrm flipV="1">
              <a:off x="3858321" y="2286000"/>
              <a:ext cx="866673" cy="74713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E74694-19AD-CFB4-E470-818346F2626B}"/>
              </a:ext>
            </a:extLst>
          </p:cNvPr>
          <p:cNvGrpSpPr/>
          <p:nvPr/>
        </p:nvGrpSpPr>
        <p:grpSpPr>
          <a:xfrm flipH="1">
            <a:off x="5473981" y="2598235"/>
            <a:ext cx="4191590" cy="1661532"/>
            <a:chOff x="3300762" y="579863"/>
            <a:chExt cx="6188926" cy="245326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00B6E31-6258-3BDE-7E24-25542559604D}"/>
                </a:ext>
              </a:extLst>
            </p:cNvPr>
            <p:cNvSpPr/>
            <p:nvPr/>
          </p:nvSpPr>
          <p:spPr>
            <a:xfrm>
              <a:off x="3300762" y="579863"/>
              <a:ext cx="6188926" cy="1984917"/>
            </a:xfrm>
            <a:prstGeom prst="roundRect">
              <a:avLst>
                <a:gd name="adj" fmla="val 368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389DAF9-C602-A9A7-C748-E52AE7CBF3D8}"/>
                </a:ext>
              </a:extLst>
            </p:cNvPr>
            <p:cNvSpPr/>
            <p:nvPr/>
          </p:nvSpPr>
          <p:spPr>
            <a:xfrm flipV="1">
              <a:off x="3858321" y="2286000"/>
              <a:ext cx="866673" cy="747132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08CB430-E418-9345-772F-67E0D0BD1359}"/>
              </a:ext>
            </a:extLst>
          </p:cNvPr>
          <p:cNvSpPr/>
          <p:nvPr/>
        </p:nvSpPr>
        <p:spPr>
          <a:xfrm>
            <a:off x="1048215" y="858643"/>
            <a:ext cx="1021705" cy="10217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702592-A039-29D1-0DAF-658DA777ED0A}"/>
              </a:ext>
            </a:extLst>
          </p:cNvPr>
          <p:cNvSpPr/>
          <p:nvPr/>
        </p:nvSpPr>
        <p:spPr>
          <a:xfrm>
            <a:off x="9954322" y="2920860"/>
            <a:ext cx="1021705" cy="102170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71AE34-2ABF-576B-B726-5F8C21850B22}"/>
              </a:ext>
            </a:extLst>
          </p:cNvPr>
          <p:cNvGrpSpPr/>
          <p:nvPr/>
        </p:nvGrpSpPr>
        <p:grpSpPr>
          <a:xfrm>
            <a:off x="2587084" y="4471640"/>
            <a:ext cx="4191590" cy="1661532"/>
            <a:chOff x="3300762" y="579863"/>
            <a:chExt cx="6188926" cy="2453269"/>
          </a:xfrm>
          <a:solidFill>
            <a:schemeClr val="accent3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E118D0F-8479-AEE1-CAA8-A9C7A158783A}"/>
                </a:ext>
              </a:extLst>
            </p:cNvPr>
            <p:cNvSpPr/>
            <p:nvPr/>
          </p:nvSpPr>
          <p:spPr>
            <a:xfrm>
              <a:off x="3300762" y="579863"/>
              <a:ext cx="6188926" cy="1984917"/>
            </a:xfrm>
            <a:prstGeom prst="roundRect">
              <a:avLst>
                <a:gd name="adj" fmla="val 368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669237C9-5BBB-C6F8-C040-2FDAA006364F}"/>
                </a:ext>
              </a:extLst>
            </p:cNvPr>
            <p:cNvSpPr/>
            <p:nvPr/>
          </p:nvSpPr>
          <p:spPr>
            <a:xfrm flipV="1">
              <a:off x="3858321" y="2286000"/>
              <a:ext cx="866673" cy="74713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6B6D1B-080B-BA74-9AFF-49D621305910}"/>
              </a:ext>
            </a:extLst>
          </p:cNvPr>
          <p:cNvSpPr/>
          <p:nvPr/>
        </p:nvSpPr>
        <p:spPr>
          <a:xfrm>
            <a:off x="1048215" y="4605454"/>
            <a:ext cx="1021705" cy="10217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DB1566-B7B5-4AC6-C1EB-F995D00211CC}"/>
              </a:ext>
            </a:extLst>
          </p:cNvPr>
          <p:cNvSpPr/>
          <p:nvPr/>
        </p:nvSpPr>
        <p:spPr>
          <a:xfrm>
            <a:off x="646771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B699B-FA36-23C6-3F8F-0A7114FB4060}"/>
              </a:ext>
            </a:extLst>
          </p:cNvPr>
          <p:cNvSpPr/>
          <p:nvPr/>
        </p:nvSpPr>
        <p:spPr>
          <a:xfrm>
            <a:off x="646771" y="602166"/>
            <a:ext cx="10939346" cy="836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1A29D-6BA9-7114-67AB-74BC06E7C680}"/>
              </a:ext>
            </a:extLst>
          </p:cNvPr>
          <p:cNvSpPr txBox="1"/>
          <p:nvPr/>
        </p:nvSpPr>
        <p:spPr>
          <a:xfrm>
            <a:off x="4176248" y="2040673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QUIZ TIME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C6D49-A7C6-F8BE-2E2B-0F1F078EC587}"/>
              </a:ext>
            </a:extLst>
          </p:cNvPr>
          <p:cNvSpPr txBox="1"/>
          <p:nvPr/>
        </p:nvSpPr>
        <p:spPr>
          <a:xfrm>
            <a:off x="2426350" y="3178732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이해할 수 있도록 보조 설명을 한 줄로 입력하세요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04E637-F454-37E3-38E5-9FF2417FDAD2}"/>
              </a:ext>
            </a:extLst>
          </p:cNvPr>
          <p:cNvGrpSpPr/>
          <p:nvPr/>
        </p:nvGrpSpPr>
        <p:grpSpPr>
          <a:xfrm>
            <a:off x="2461720" y="4222208"/>
            <a:ext cx="7268556" cy="1532238"/>
            <a:chOff x="3188043" y="4540551"/>
            <a:chExt cx="7268556" cy="153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196E3D-1517-C850-7910-A3B777E84F17}"/>
                </a:ext>
              </a:extLst>
            </p:cNvPr>
            <p:cNvSpPr/>
            <p:nvPr/>
          </p:nvSpPr>
          <p:spPr>
            <a:xfrm>
              <a:off x="3188043" y="4540551"/>
              <a:ext cx="1532238" cy="1532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71B5B5-56FD-CD60-025B-A2E337CF5E2D}"/>
                </a:ext>
              </a:extLst>
            </p:cNvPr>
            <p:cNvSpPr/>
            <p:nvPr/>
          </p:nvSpPr>
          <p:spPr>
            <a:xfrm>
              <a:off x="5100149" y="4540551"/>
              <a:ext cx="1532238" cy="1532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96FB38-D920-CEC4-17B4-F3D579E88C44}"/>
                </a:ext>
              </a:extLst>
            </p:cNvPr>
            <p:cNvSpPr/>
            <p:nvPr/>
          </p:nvSpPr>
          <p:spPr>
            <a:xfrm>
              <a:off x="7012255" y="4540551"/>
              <a:ext cx="1532238" cy="1532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9C994D-8E31-F0C0-77F8-81A27225B3D9}"/>
                </a:ext>
              </a:extLst>
            </p:cNvPr>
            <p:cNvSpPr/>
            <p:nvPr/>
          </p:nvSpPr>
          <p:spPr>
            <a:xfrm>
              <a:off x="8924361" y="4540551"/>
              <a:ext cx="1532238" cy="1532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AEA2A13-65D7-F062-F063-FFAACF6B1C76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211D16-76DE-7514-8A24-777A3FF1B7FB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0C7540-B0FD-49EA-ACE4-9AD6A78F59A2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65A2A-9FED-FF7D-88F5-25378A4952A5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292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73929-4255-AC52-DBEA-5CB686691E5D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59359-A4C0-F3DA-B47C-A3B8E7778BC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53AAAA-2563-2877-98FA-4689EC9B45BF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7F4D3A-C81C-93D8-C2F0-021EBCDAB01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B7326-7E7C-0CD1-6014-5D677E28706A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1506841" y="215152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6DDBB-8E8E-2473-13A2-D1FC13BCA206}"/>
              </a:ext>
            </a:extLst>
          </p:cNvPr>
          <p:cNvSpPr txBox="1"/>
          <p:nvPr/>
        </p:nvSpPr>
        <p:spPr>
          <a:xfrm>
            <a:off x="4267002" y="21515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9F944-C3EA-59D9-4FC9-00FCC2E75540}"/>
              </a:ext>
            </a:extLst>
          </p:cNvPr>
          <p:cNvSpPr txBox="1"/>
          <p:nvPr/>
        </p:nvSpPr>
        <p:spPr>
          <a:xfrm>
            <a:off x="7026359" y="2151529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6E09C-DD69-77EA-FE6B-D17C2C67417A}"/>
              </a:ext>
            </a:extLst>
          </p:cNvPr>
          <p:cNvSpPr txBox="1"/>
          <p:nvPr/>
        </p:nvSpPr>
        <p:spPr>
          <a:xfrm>
            <a:off x="9771879" y="2151529"/>
            <a:ext cx="90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351C763-2C33-EC6B-0CF6-3E257AB63167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81FD090-20C5-BE6E-46A2-918FA4064A81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C5B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E551CB-AA60-3A2B-BB5F-AF6BE6F26271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66E3E-5CD7-6047-4A63-B21AAF36EDC5}"/>
              </a:ext>
            </a:extLst>
          </p:cNvPr>
          <p:cNvSpPr txBox="1"/>
          <p:nvPr/>
        </p:nvSpPr>
        <p:spPr>
          <a:xfrm>
            <a:off x="4526397" y="3503267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설명을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7E84-1C44-74A1-1C8A-36CD7EC64AD2}"/>
              </a:ext>
            </a:extLst>
          </p:cNvPr>
          <p:cNvSpPr txBox="1"/>
          <p:nvPr/>
        </p:nvSpPr>
        <p:spPr>
          <a:xfrm>
            <a:off x="1369847" y="3564822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설명을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B61CF-D66E-38C9-02D4-42CC5A1035A7}"/>
              </a:ext>
            </a:extLst>
          </p:cNvPr>
          <p:cNvSpPr txBox="1"/>
          <p:nvPr/>
        </p:nvSpPr>
        <p:spPr>
          <a:xfrm>
            <a:off x="8388224" y="3564822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971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49E00-7C8B-E062-1900-98D17C4C30D3}"/>
              </a:ext>
            </a:extLst>
          </p:cNvPr>
          <p:cNvSpPr/>
          <p:nvPr/>
        </p:nvSpPr>
        <p:spPr>
          <a:xfrm>
            <a:off x="1319720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2BC909-78CE-27CE-3D03-88A6EC205092}"/>
              </a:ext>
            </a:extLst>
          </p:cNvPr>
          <p:cNvSpPr/>
          <p:nvPr/>
        </p:nvSpPr>
        <p:spPr>
          <a:xfrm>
            <a:off x="4727488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DE07AA-959C-86B4-17BC-EC74AB1BD30F}"/>
              </a:ext>
            </a:extLst>
          </p:cNvPr>
          <p:cNvSpPr/>
          <p:nvPr/>
        </p:nvSpPr>
        <p:spPr>
          <a:xfrm>
            <a:off x="8135256" y="1683833"/>
            <a:ext cx="2759326" cy="43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F1142-8C1A-7DB9-E634-670FFE90CEC3}"/>
              </a:ext>
            </a:extLst>
          </p:cNvPr>
          <p:cNvSpPr txBox="1"/>
          <p:nvPr/>
        </p:nvSpPr>
        <p:spPr>
          <a:xfrm>
            <a:off x="4252070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EF44-73D8-6BC6-8574-F3D78FFBF9FF}"/>
              </a:ext>
            </a:extLst>
          </p:cNvPr>
          <p:cNvSpPr txBox="1"/>
          <p:nvPr/>
        </p:nvSpPr>
        <p:spPr>
          <a:xfrm>
            <a:off x="7659839" y="3632150"/>
            <a:ext cx="302393" cy="34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667340-5C0B-58F8-A6FF-BD133E042C63}"/>
              </a:ext>
            </a:extLst>
          </p:cNvPr>
          <p:cNvSpPr/>
          <p:nvPr/>
        </p:nvSpPr>
        <p:spPr>
          <a:xfrm>
            <a:off x="1554422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27B151-861C-B43E-EBAC-167878B2E941}"/>
              </a:ext>
            </a:extLst>
          </p:cNvPr>
          <p:cNvSpPr/>
          <p:nvPr/>
        </p:nvSpPr>
        <p:spPr>
          <a:xfrm>
            <a:off x="4960420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1DE81D-65D1-4DBA-4FF8-FB44A90CF1DE}"/>
              </a:ext>
            </a:extLst>
          </p:cNvPr>
          <p:cNvSpPr/>
          <p:nvPr/>
        </p:nvSpPr>
        <p:spPr>
          <a:xfrm>
            <a:off x="8366418" y="1894513"/>
            <a:ext cx="2317483" cy="3277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6E2B60-1A61-4017-874B-05645FD65E99}"/>
              </a:ext>
            </a:extLst>
          </p:cNvPr>
          <p:cNvSpPr txBox="1"/>
          <p:nvPr/>
        </p:nvSpPr>
        <p:spPr>
          <a:xfrm>
            <a:off x="2308477" y="3325356"/>
            <a:ext cx="781812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BA52A7-0D95-BB44-58F0-6147A11EFA11}"/>
              </a:ext>
            </a:extLst>
          </p:cNvPr>
          <p:cNvSpPr txBox="1"/>
          <p:nvPr/>
        </p:nvSpPr>
        <p:spPr>
          <a:xfrm>
            <a:off x="5728256" y="3325356"/>
            <a:ext cx="781812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50373B-1A58-192E-F611-0FE6B8FF7502}"/>
              </a:ext>
            </a:extLst>
          </p:cNvPr>
          <p:cNvSpPr txBox="1"/>
          <p:nvPr/>
        </p:nvSpPr>
        <p:spPr>
          <a:xfrm>
            <a:off x="9148034" y="3325356"/>
            <a:ext cx="781812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041860-3FD1-B248-7342-185DAE746339}"/>
              </a:ext>
            </a:extLst>
          </p:cNvPr>
          <p:cNvSpPr txBox="1"/>
          <p:nvPr/>
        </p:nvSpPr>
        <p:spPr>
          <a:xfrm>
            <a:off x="1783027" y="5370738"/>
            <a:ext cx="1860273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25491-3031-0FED-699C-6D2C3109F017}"/>
              </a:ext>
            </a:extLst>
          </p:cNvPr>
          <p:cNvSpPr txBox="1"/>
          <p:nvPr/>
        </p:nvSpPr>
        <p:spPr>
          <a:xfrm>
            <a:off x="5212465" y="5370738"/>
            <a:ext cx="1860273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F8CA56-55F6-5B6B-A99D-DBE5A4C8105B}"/>
              </a:ext>
            </a:extLst>
          </p:cNvPr>
          <p:cNvSpPr txBox="1"/>
          <p:nvPr/>
        </p:nvSpPr>
        <p:spPr>
          <a:xfrm>
            <a:off x="8641903" y="5370738"/>
            <a:ext cx="1860273" cy="36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646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2024" y="227540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3484548" y="3342577"/>
            <a:ext cx="522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455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D0AEA41-F6D0-2E97-C438-0FDA7A8499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B9B09-FCE2-726C-4DCA-B9CC37F317B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5BD12A-8345-A80A-6B24-4C3383A76B5B}"/>
              </a:ext>
            </a:extLst>
          </p:cNvPr>
          <p:cNvSpPr/>
          <p:nvPr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468A8-F622-AF03-0982-0FF5DA61B76A}"/>
              </a:ext>
            </a:extLst>
          </p:cNvPr>
          <p:cNvSpPr txBox="1"/>
          <p:nvPr/>
        </p:nvSpPr>
        <p:spPr>
          <a:xfrm>
            <a:off x="4173839" y="3691054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업계에 일으킨 파장은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71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6DAAE1-FDF5-8A52-FCEF-B6AE147D5D1B}"/>
              </a:ext>
            </a:extLst>
          </p:cNvPr>
          <p:cNvSpPr/>
          <p:nvPr/>
        </p:nvSpPr>
        <p:spPr>
          <a:xfrm>
            <a:off x="829940" y="1556111"/>
            <a:ext cx="5086644" cy="4614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0" name="차트 9">
                <a:extLst>
                  <a:ext uri="{FF2B5EF4-FFF2-40B4-BE49-F238E27FC236}">
                    <a16:creationId xmlns:a16="http://schemas.microsoft.com/office/drawing/2014/main" id="{B0D9DF4A-A0FC-9CF8-7470-3C0283DB88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1347169"/>
                  </p:ext>
                </p:extLst>
              </p:nvPr>
            </p:nvGraphicFramePr>
            <p:xfrm>
              <a:off x="1049929" y="2566260"/>
              <a:ext cx="4563357" cy="33404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차트 9">
                <a:extLst>
                  <a:ext uri="{FF2B5EF4-FFF2-40B4-BE49-F238E27FC236}">
                    <a16:creationId xmlns:a16="http://schemas.microsoft.com/office/drawing/2014/main" id="{B0D9DF4A-A0FC-9CF8-7470-3C0283DB88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929" y="2566260"/>
                <a:ext cx="4563357" cy="334047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997046-C466-D03B-CE1F-0586E6F545E3}"/>
              </a:ext>
            </a:extLst>
          </p:cNvPr>
          <p:cNvSpPr/>
          <p:nvPr/>
        </p:nvSpPr>
        <p:spPr>
          <a:xfrm>
            <a:off x="6310275" y="1556111"/>
            <a:ext cx="5070371" cy="4614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EF08E15B-1743-7C7D-B6EF-B3A233B67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11066"/>
              </p:ext>
            </p:extLst>
          </p:nvPr>
        </p:nvGraphicFramePr>
        <p:xfrm>
          <a:off x="6542024" y="1837784"/>
          <a:ext cx="4624759" cy="4068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1C1771-CA74-5A10-1D7F-77B4B649E2AA}"/>
              </a:ext>
            </a:extLst>
          </p:cNvPr>
          <p:cNvSpPr/>
          <p:nvPr/>
        </p:nvSpPr>
        <p:spPr>
          <a:xfrm>
            <a:off x="1043804" y="1755757"/>
            <a:ext cx="4679634" cy="6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8CB05-06CB-2A58-3E5F-44AF440B94E5}"/>
              </a:ext>
            </a:extLst>
          </p:cNvPr>
          <p:cNvSpPr txBox="1"/>
          <p:nvPr/>
        </p:nvSpPr>
        <p:spPr>
          <a:xfrm>
            <a:off x="2095627" y="1831523"/>
            <a:ext cx="2471961" cy="49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7457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1125676-E44C-5801-BBBA-E5308355B16E}"/>
              </a:ext>
            </a:extLst>
          </p:cNvPr>
          <p:cNvSpPr/>
          <p:nvPr/>
        </p:nvSpPr>
        <p:spPr>
          <a:xfrm>
            <a:off x="1387552" y="2646055"/>
            <a:ext cx="1565889" cy="1565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0DA1133-3C9F-FAD3-07D5-28561842A874}"/>
              </a:ext>
            </a:extLst>
          </p:cNvPr>
          <p:cNvSpPr/>
          <p:nvPr/>
        </p:nvSpPr>
        <p:spPr>
          <a:xfrm>
            <a:off x="9283163" y="2646055"/>
            <a:ext cx="1565889" cy="1565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CE0E0FF-464B-2AB6-9AC9-F966F32CD6E5}"/>
              </a:ext>
            </a:extLst>
          </p:cNvPr>
          <p:cNvCxnSpPr>
            <a:stCxn id="52" idx="6"/>
          </p:cNvCxnSpPr>
          <p:nvPr/>
        </p:nvCxnSpPr>
        <p:spPr>
          <a:xfrm>
            <a:off x="2953441" y="3429000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6115DDC-C012-8ADC-56DA-458CD2012DD4}"/>
              </a:ext>
            </a:extLst>
          </p:cNvPr>
          <p:cNvSpPr/>
          <p:nvPr/>
        </p:nvSpPr>
        <p:spPr>
          <a:xfrm>
            <a:off x="3769468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22231EC-585D-38F8-9744-711C11CF4DF0}"/>
              </a:ext>
            </a:extLst>
          </p:cNvPr>
          <p:cNvSpPr/>
          <p:nvPr/>
        </p:nvSpPr>
        <p:spPr>
          <a:xfrm>
            <a:off x="5426044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690A651-33C6-12E1-2383-F602128D2C62}"/>
              </a:ext>
            </a:extLst>
          </p:cNvPr>
          <p:cNvSpPr/>
          <p:nvPr/>
        </p:nvSpPr>
        <p:spPr>
          <a:xfrm>
            <a:off x="7082619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A1564-F3BF-2280-8006-9D6FD6570263}"/>
              </a:ext>
            </a:extLst>
          </p:cNvPr>
          <p:cNvSpPr txBox="1"/>
          <p:nvPr/>
        </p:nvSpPr>
        <p:spPr>
          <a:xfrm>
            <a:off x="1734144" y="4508204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6C89F8-5B1B-F85B-A96E-76152CCBD4DC}"/>
              </a:ext>
            </a:extLst>
          </p:cNvPr>
          <p:cNvSpPr txBox="1"/>
          <p:nvPr/>
        </p:nvSpPr>
        <p:spPr>
          <a:xfrm>
            <a:off x="3855522" y="4117882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29CD0B-9397-1BB9-E3D0-FABA227A4E27}"/>
              </a:ext>
            </a:extLst>
          </p:cNvPr>
          <p:cNvSpPr txBox="1"/>
          <p:nvPr/>
        </p:nvSpPr>
        <p:spPr>
          <a:xfrm>
            <a:off x="5512098" y="41178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CBBD25-9CBE-801B-0269-C9F611DD2517}"/>
              </a:ext>
            </a:extLst>
          </p:cNvPr>
          <p:cNvSpPr txBox="1"/>
          <p:nvPr/>
        </p:nvSpPr>
        <p:spPr>
          <a:xfrm>
            <a:off x="7168674" y="411788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46596E-0D8A-4626-1C8D-FE9E13087ACC}"/>
              </a:ext>
            </a:extLst>
          </p:cNvPr>
          <p:cNvSpPr txBox="1"/>
          <p:nvPr/>
        </p:nvSpPr>
        <p:spPr>
          <a:xfrm>
            <a:off x="9610693" y="450820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4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277F93C6-A661-BDC1-9C8B-FC4BEFB4C244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6994A25D-7979-1A1C-36DE-F5F20054928E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95123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756D9-C010-5CF5-19E7-ECF61CE34FCE}"/>
              </a:ext>
            </a:extLst>
          </p:cNvPr>
          <p:cNvSpPr txBox="1"/>
          <p:nvPr/>
        </p:nvSpPr>
        <p:spPr>
          <a:xfrm>
            <a:off x="1618345" y="301699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FF545763-FECE-E87B-6EC1-6ABAEC158381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7E8329EB-6C4C-3EC3-E5E8-E7A11E94E4B5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49C2DE9-54D9-47C9-C495-7F517E43AF10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0D55D-7C3D-8531-F87C-2CEDA14FAAFF}"/>
              </a:ext>
            </a:extLst>
          </p:cNvPr>
          <p:cNvSpPr txBox="1"/>
          <p:nvPr/>
        </p:nvSpPr>
        <p:spPr>
          <a:xfrm>
            <a:off x="5602485" y="3016993"/>
            <a:ext cx="105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7">
            <a:extLst>
              <a:ext uri="{FF2B5EF4-FFF2-40B4-BE49-F238E27FC236}">
                <a16:creationId xmlns:a16="http://schemas.microsoft.com/office/drawing/2014/main" id="{1FB94158-F52E-3611-1FB6-575C6DBB718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BF2473-DC56-459B-4FD9-845F4CCC8964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>
            <a:extLst>
              <a:ext uri="{FF2B5EF4-FFF2-40B4-BE49-F238E27FC236}">
                <a16:creationId xmlns:a16="http://schemas.microsoft.com/office/drawing/2014/main" id="{301BCF63-C731-8282-3AEE-CBCEEE9DA886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35ABC66-2F94-0B88-CD5B-98DBBB77E7C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64F66-95C4-26DA-4FBA-8AC358D3F9D0}"/>
              </a:ext>
            </a:extLst>
          </p:cNvPr>
          <p:cNvSpPr txBox="1"/>
          <p:nvPr/>
        </p:nvSpPr>
        <p:spPr>
          <a:xfrm>
            <a:off x="9614676" y="3016993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id="{C21F1953-6F03-10F4-AC10-4A6750AB9517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378E58-9711-6433-DB9E-F88796583CC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64201B-930A-469D-2512-F370C83FA2B0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3336271" y="3342577"/>
            <a:ext cx="5519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참여자 소개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89AF61-40D4-DA63-09FF-7D01B7BD068C}"/>
              </a:ext>
            </a:extLst>
          </p:cNvPr>
          <p:cNvSpPr/>
          <p:nvPr/>
        </p:nvSpPr>
        <p:spPr>
          <a:xfrm>
            <a:off x="1006401" y="3339316"/>
            <a:ext cx="3682710" cy="193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290BA4-13E7-9B40-6AE9-EC95D26FBCB3}"/>
              </a:ext>
            </a:extLst>
          </p:cNvPr>
          <p:cNvSpPr/>
          <p:nvPr/>
        </p:nvSpPr>
        <p:spPr>
          <a:xfrm>
            <a:off x="1006401" y="160517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A85C53-7155-FA8D-6F18-47F3C091EFA1}"/>
              </a:ext>
            </a:extLst>
          </p:cNvPr>
          <p:cNvSpPr/>
          <p:nvPr/>
        </p:nvSpPr>
        <p:spPr>
          <a:xfrm>
            <a:off x="1006401" y="2444278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8AE537-D5CB-8D7A-584A-F44AE119FE69}"/>
              </a:ext>
            </a:extLst>
          </p:cNvPr>
          <p:cNvSpPr/>
          <p:nvPr/>
        </p:nvSpPr>
        <p:spPr>
          <a:xfrm>
            <a:off x="1006401" y="5437063"/>
            <a:ext cx="3682710" cy="661955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D5F7EB-2F6D-4211-F3B8-B76EE03D87D7}"/>
              </a:ext>
            </a:extLst>
          </p:cNvPr>
          <p:cNvSpPr/>
          <p:nvPr/>
        </p:nvSpPr>
        <p:spPr>
          <a:xfrm>
            <a:off x="1341458" y="3650443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C0063B-CBD6-C058-0697-D58CDD877542}"/>
              </a:ext>
            </a:extLst>
          </p:cNvPr>
          <p:cNvSpPr/>
          <p:nvPr/>
        </p:nvSpPr>
        <p:spPr>
          <a:xfrm>
            <a:off x="1341458" y="4461572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E8F068-E6EA-3C1A-0F46-377051750DD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847757" y="2267134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D690797-3811-3D59-A042-14A28A207E4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847757" y="3106233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71DC0-8065-2FD6-04A7-3D32AF9AF07D}"/>
              </a:ext>
            </a:extLst>
          </p:cNvPr>
          <p:cNvCxnSpPr/>
          <p:nvPr/>
        </p:nvCxnSpPr>
        <p:spPr>
          <a:xfrm>
            <a:off x="2847757" y="5278566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A679E3-F878-CA2C-332D-769DA3520674}"/>
              </a:ext>
            </a:extLst>
          </p:cNvPr>
          <p:cNvSpPr txBox="1"/>
          <p:nvPr/>
        </p:nvSpPr>
        <p:spPr>
          <a:xfrm>
            <a:off x="1834497" y="1766213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580FD-9E80-EB2B-D17B-E0FD7BA51388}"/>
              </a:ext>
            </a:extLst>
          </p:cNvPr>
          <p:cNvSpPr txBox="1"/>
          <p:nvPr/>
        </p:nvSpPr>
        <p:spPr>
          <a:xfrm>
            <a:off x="1834497" y="2607850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320AC1-91E0-9847-6CE8-46D3EFBB0610}"/>
              </a:ext>
            </a:extLst>
          </p:cNvPr>
          <p:cNvSpPr txBox="1"/>
          <p:nvPr/>
        </p:nvSpPr>
        <p:spPr>
          <a:xfrm>
            <a:off x="1752595" y="374155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BF7EFF-DFED-D414-FD81-674D2190504C}"/>
              </a:ext>
            </a:extLst>
          </p:cNvPr>
          <p:cNvSpPr txBox="1"/>
          <p:nvPr/>
        </p:nvSpPr>
        <p:spPr>
          <a:xfrm>
            <a:off x="1752595" y="455020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D4C9C5-507A-CF5F-814B-F4BA9D7EB7E8}"/>
              </a:ext>
            </a:extLst>
          </p:cNvPr>
          <p:cNvSpPr txBox="1"/>
          <p:nvPr/>
        </p:nvSpPr>
        <p:spPr>
          <a:xfrm>
            <a:off x="1650151" y="5555899"/>
            <a:ext cx="2395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60E89A-CBF6-C2A6-11EA-4832456CA2A0}"/>
              </a:ext>
            </a:extLst>
          </p:cNvPr>
          <p:cNvSpPr/>
          <p:nvPr/>
        </p:nvSpPr>
        <p:spPr>
          <a:xfrm>
            <a:off x="5603599" y="1605179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C13B13-330A-DFD2-AAB8-85D0002E751D}"/>
              </a:ext>
            </a:extLst>
          </p:cNvPr>
          <p:cNvSpPr txBox="1"/>
          <p:nvPr/>
        </p:nvSpPr>
        <p:spPr>
          <a:xfrm>
            <a:off x="6000084" y="3784261"/>
            <a:ext cx="3640235" cy="1698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28779-3537-68A1-BD12-26CC8208F8C7}"/>
              </a:ext>
            </a:extLst>
          </p:cNvPr>
          <p:cNvSpPr txBox="1"/>
          <p:nvPr/>
        </p:nvSpPr>
        <p:spPr>
          <a:xfrm>
            <a:off x="5987949" y="2947737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97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2024" y="227540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3484548" y="3342577"/>
            <a:ext cx="522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52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CE217-4A04-B762-44E8-DA05CBD819E5}"/>
              </a:ext>
            </a:extLst>
          </p:cNvPr>
          <p:cNvSpPr txBox="1"/>
          <p:nvPr/>
        </p:nvSpPr>
        <p:spPr>
          <a:xfrm>
            <a:off x="5181600" y="356035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VS.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7D8B3D9-0374-579C-76A6-EC416CFF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32993"/>
              </p:ext>
            </p:extLst>
          </p:nvPr>
        </p:nvGraphicFramePr>
        <p:xfrm>
          <a:off x="949789" y="1730348"/>
          <a:ext cx="4315832" cy="423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17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276662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1C19F65-EA6C-3FB5-6B99-42734DBA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48319"/>
              </p:ext>
            </p:extLst>
          </p:nvPr>
        </p:nvGraphicFramePr>
        <p:xfrm>
          <a:off x="6794500" y="1734469"/>
          <a:ext cx="4447711" cy="423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92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376787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0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1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21B1CD-2FDF-A3BC-E64A-C74D106061B5}"/>
              </a:ext>
            </a:extLst>
          </p:cNvPr>
          <p:cNvSpPr/>
          <p:nvPr/>
        </p:nvSpPr>
        <p:spPr>
          <a:xfrm>
            <a:off x="885040" y="1828205"/>
            <a:ext cx="3376786" cy="2197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F8F16-754E-58B1-84FF-48A8F829A036}"/>
              </a:ext>
            </a:extLst>
          </p:cNvPr>
          <p:cNvSpPr txBox="1"/>
          <p:nvPr/>
        </p:nvSpPr>
        <p:spPr>
          <a:xfrm>
            <a:off x="1011548" y="4850858"/>
            <a:ext cx="3123771" cy="97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 위에 그리워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헤일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딴은 별 무덤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F67B6-D87F-B513-FEA5-3CDF98241B0E}"/>
              </a:ext>
            </a:extLst>
          </p:cNvPr>
          <p:cNvSpPr txBox="1"/>
          <p:nvPr/>
        </p:nvSpPr>
        <p:spPr>
          <a:xfrm>
            <a:off x="1625953" y="4261367"/>
            <a:ext cx="189496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F1E2D2-E108-31F3-06C6-DE84A114542D}"/>
              </a:ext>
            </a:extLst>
          </p:cNvPr>
          <p:cNvSpPr/>
          <p:nvPr/>
        </p:nvSpPr>
        <p:spPr>
          <a:xfrm>
            <a:off x="4407796" y="1828205"/>
            <a:ext cx="3376786" cy="2197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0ED9F-469C-91AD-0A31-2B1518A4A281}"/>
              </a:ext>
            </a:extLst>
          </p:cNvPr>
          <p:cNvSpPr txBox="1"/>
          <p:nvPr/>
        </p:nvSpPr>
        <p:spPr>
          <a:xfrm>
            <a:off x="4534304" y="4850858"/>
            <a:ext cx="3123771" cy="97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 위에 그리워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헤일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딴은 별 무덤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5FEC4-4418-3CC6-2D04-81A9387EE4F3}"/>
              </a:ext>
            </a:extLst>
          </p:cNvPr>
          <p:cNvSpPr txBox="1"/>
          <p:nvPr/>
        </p:nvSpPr>
        <p:spPr>
          <a:xfrm>
            <a:off x="5148709" y="4261367"/>
            <a:ext cx="189496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180DC-C037-EE30-0653-40E55995E6C2}"/>
              </a:ext>
            </a:extLst>
          </p:cNvPr>
          <p:cNvSpPr/>
          <p:nvPr/>
        </p:nvSpPr>
        <p:spPr>
          <a:xfrm>
            <a:off x="7930552" y="1828205"/>
            <a:ext cx="3376786" cy="2197420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6466D-8B2F-7D81-D8DA-6ED12835E811}"/>
              </a:ext>
            </a:extLst>
          </p:cNvPr>
          <p:cNvSpPr txBox="1"/>
          <p:nvPr/>
        </p:nvSpPr>
        <p:spPr>
          <a:xfrm>
            <a:off x="8057060" y="4850858"/>
            <a:ext cx="3123771" cy="97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 위에 그리워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헤일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딴은 별 무덤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8734A-7343-E97E-4EE0-23175DC6A4D9}"/>
              </a:ext>
            </a:extLst>
          </p:cNvPr>
          <p:cNvSpPr txBox="1"/>
          <p:nvPr/>
        </p:nvSpPr>
        <p:spPr>
          <a:xfrm>
            <a:off x="8671465" y="4261367"/>
            <a:ext cx="189496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916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9C7AF2-2877-6142-F5AE-8707EE7005E1}"/>
              </a:ext>
            </a:extLst>
          </p:cNvPr>
          <p:cNvSpPr/>
          <p:nvPr/>
        </p:nvSpPr>
        <p:spPr>
          <a:xfrm>
            <a:off x="5724284" y="1640956"/>
            <a:ext cx="5605354" cy="4422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4D7F71-BF6A-ACCE-550D-04BCA758AC17}"/>
              </a:ext>
            </a:extLst>
          </p:cNvPr>
          <p:cNvSpPr/>
          <p:nvPr/>
        </p:nvSpPr>
        <p:spPr>
          <a:xfrm>
            <a:off x="886431" y="1640956"/>
            <a:ext cx="4842381" cy="4422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AD34063-B3BA-4B91-3433-A23F54555138}"/>
              </a:ext>
            </a:extLst>
          </p:cNvPr>
          <p:cNvSpPr/>
          <p:nvPr/>
        </p:nvSpPr>
        <p:spPr>
          <a:xfrm>
            <a:off x="1224814" y="4674739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2B9D21-20C0-BF28-5D41-E765810F28B4}"/>
              </a:ext>
            </a:extLst>
          </p:cNvPr>
          <p:cNvSpPr/>
          <p:nvPr/>
        </p:nvSpPr>
        <p:spPr>
          <a:xfrm>
            <a:off x="2864223" y="4785587"/>
            <a:ext cx="886797" cy="886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F9BF6D2-2267-1063-B671-A0A765F3E489}"/>
              </a:ext>
            </a:extLst>
          </p:cNvPr>
          <p:cNvGrpSpPr/>
          <p:nvPr/>
        </p:nvGrpSpPr>
        <p:grpSpPr>
          <a:xfrm>
            <a:off x="1249546" y="1944334"/>
            <a:ext cx="650640" cy="4118941"/>
            <a:chOff x="1220718" y="1663700"/>
            <a:chExt cx="708164" cy="4483100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1A8CE5D-76F5-DFE0-2BC6-EE085CA5FDF4}"/>
                </a:ext>
              </a:extLst>
            </p:cNvPr>
            <p:cNvSpPr/>
            <p:nvPr/>
          </p:nvSpPr>
          <p:spPr>
            <a:xfrm>
              <a:off x="1393963" y="1663700"/>
              <a:ext cx="345936" cy="416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2A139BE0-4B6D-E891-D8FE-7412E8B73B54}"/>
                </a:ext>
              </a:extLst>
            </p:cNvPr>
            <p:cNvSpPr/>
            <p:nvPr/>
          </p:nvSpPr>
          <p:spPr>
            <a:xfrm flipV="1">
              <a:off x="1220718" y="5829301"/>
              <a:ext cx="708164" cy="3174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FE7BC61-20A1-21B0-4764-06B40C781384}"/>
              </a:ext>
            </a:extLst>
          </p:cNvPr>
          <p:cNvSpPr/>
          <p:nvPr/>
        </p:nvSpPr>
        <p:spPr>
          <a:xfrm>
            <a:off x="1224814" y="1944334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2594E6-3624-DB14-C845-145E738BAEE7}"/>
              </a:ext>
            </a:extLst>
          </p:cNvPr>
          <p:cNvSpPr/>
          <p:nvPr/>
        </p:nvSpPr>
        <p:spPr>
          <a:xfrm>
            <a:off x="1770439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A7778B3-F419-4E91-7F73-7D7E78199B50}"/>
              </a:ext>
            </a:extLst>
          </p:cNvPr>
          <p:cNvSpPr/>
          <p:nvPr/>
        </p:nvSpPr>
        <p:spPr>
          <a:xfrm>
            <a:off x="2864223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DC4378-A244-6770-615D-43A662A583C2}"/>
              </a:ext>
            </a:extLst>
          </p:cNvPr>
          <p:cNvSpPr/>
          <p:nvPr/>
        </p:nvSpPr>
        <p:spPr>
          <a:xfrm>
            <a:off x="3958006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560F068-22E6-386D-5AA3-8ECD825FD061}"/>
              </a:ext>
            </a:extLst>
          </p:cNvPr>
          <p:cNvSpPr/>
          <p:nvPr/>
        </p:nvSpPr>
        <p:spPr>
          <a:xfrm>
            <a:off x="1224814" y="3309536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78BA05-1C6D-0926-29FD-EEB2F39B3803}"/>
              </a:ext>
            </a:extLst>
          </p:cNvPr>
          <p:cNvSpPr/>
          <p:nvPr/>
        </p:nvSpPr>
        <p:spPr>
          <a:xfrm>
            <a:off x="2295261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DAB453A-B581-246C-C529-321F8971AAA0}"/>
              </a:ext>
            </a:extLst>
          </p:cNvPr>
          <p:cNvSpPr/>
          <p:nvPr/>
        </p:nvSpPr>
        <p:spPr>
          <a:xfrm>
            <a:off x="3389045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969A7-FB46-11E0-0B38-42887B0AC531}"/>
              </a:ext>
            </a:extLst>
          </p:cNvPr>
          <p:cNvSpPr txBox="1"/>
          <p:nvPr/>
        </p:nvSpPr>
        <p:spPr>
          <a:xfrm>
            <a:off x="6197299" y="2049350"/>
            <a:ext cx="3060757" cy="537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F0E79-4944-8973-EE19-6A3F2D9FE307}"/>
              </a:ext>
            </a:extLst>
          </p:cNvPr>
          <p:cNvSpPr txBox="1"/>
          <p:nvPr/>
        </p:nvSpPr>
        <p:spPr>
          <a:xfrm>
            <a:off x="6120121" y="4179326"/>
            <a:ext cx="4365708" cy="14930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C415C6-54E8-9BF5-CDB0-E4F6685B6725}"/>
              </a:ext>
            </a:extLst>
          </p:cNvPr>
          <p:cNvSpPr/>
          <p:nvPr/>
        </p:nvSpPr>
        <p:spPr>
          <a:xfrm>
            <a:off x="847493" y="1591371"/>
            <a:ext cx="6921555" cy="4537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47A1C0-9C34-B833-12F2-1E26C81FF21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85740" y="3843253"/>
            <a:ext cx="6727194" cy="2289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62E218-94BB-3C06-5DDA-C42D1A2119A1}"/>
              </a:ext>
            </a:extLst>
          </p:cNvPr>
          <p:cNvSpPr/>
          <p:nvPr/>
        </p:nvSpPr>
        <p:spPr>
          <a:xfrm>
            <a:off x="8512934" y="1576963"/>
            <a:ext cx="2939368" cy="4537158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11143A-C8D3-C413-9EE4-ABBCF1DF02CC}"/>
              </a:ext>
            </a:extLst>
          </p:cNvPr>
          <p:cNvSpPr/>
          <p:nvPr/>
        </p:nvSpPr>
        <p:spPr>
          <a:xfrm>
            <a:off x="133400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82B325-2776-46DC-79E6-9B2AD623627D}"/>
              </a:ext>
            </a:extLst>
          </p:cNvPr>
          <p:cNvSpPr/>
          <p:nvPr/>
        </p:nvSpPr>
        <p:spPr>
          <a:xfrm>
            <a:off x="337144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782BCB-4CAA-B167-663E-9BABEB9CD8D4}"/>
              </a:ext>
            </a:extLst>
          </p:cNvPr>
          <p:cNvSpPr/>
          <p:nvPr/>
        </p:nvSpPr>
        <p:spPr>
          <a:xfrm>
            <a:off x="5408890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F70CA1-866E-7409-EA92-DA4DA8DA3444}"/>
              </a:ext>
            </a:extLst>
          </p:cNvPr>
          <p:cNvSpPr txBox="1"/>
          <p:nvPr/>
        </p:nvSpPr>
        <p:spPr>
          <a:xfrm>
            <a:off x="1662077" y="3697143"/>
            <a:ext cx="998384" cy="3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641022-012C-DBD2-92FB-2EBF200BCB7F}"/>
              </a:ext>
            </a:extLst>
          </p:cNvPr>
          <p:cNvSpPr txBox="1"/>
          <p:nvPr/>
        </p:nvSpPr>
        <p:spPr>
          <a:xfrm>
            <a:off x="3719855" y="3697143"/>
            <a:ext cx="998384" cy="3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1CA025-C1DD-3AE8-5144-5615FE5ADF80}"/>
              </a:ext>
            </a:extLst>
          </p:cNvPr>
          <p:cNvSpPr txBox="1"/>
          <p:nvPr/>
        </p:nvSpPr>
        <p:spPr>
          <a:xfrm>
            <a:off x="5736958" y="3697143"/>
            <a:ext cx="998384" cy="3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6F9340-7C62-649C-9BE3-59C8AF066FD9}"/>
              </a:ext>
            </a:extLst>
          </p:cNvPr>
          <p:cNvSpPr txBox="1"/>
          <p:nvPr/>
        </p:nvSpPr>
        <p:spPr>
          <a:xfrm>
            <a:off x="9116307" y="3442988"/>
            <a:ext cx="1741684" cy="82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11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64811" y="227540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3484548" y="3342577"/>
            <a:ext cx="522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784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14097A-A1DF-786D-4933-B59EF0216FA3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7D9A68-82B5-E717-C712-845D833351C7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099FC8-7BE0-F50D-21DE-6AD257EEED93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65AF4D-07E6-62C0-C651-EEA5DEC39E1B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959ADD-FCD6-413C-537A-E42D4975DA0A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EB328-7D09-0B8E-2495-4E439D543070}"/>
              </a:ext>
            </a:extLst>
          </p:cNvPr>
          <p:cNvSpPr txBox="1"/>
          <p:nvPr/>
        </p:nvSpPr>
        <p:spPr>
          <a:xfrm>
            <a:off x="1233521" y="164587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79CEB-6E7D-9B82-DD95-017ACDBE0498}"/>
              </a:ext>
            </a:extLst>
          </p:cNvPr>
          <p:cNvSpPr txBox="1"/>
          <p:nvPr/>
        </p:nvSpPr>
        <p:spPr>
          <a:xfrm>
            <a:off x="9189222" y="163395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8844D-7049-1C8B-177C-E12BAAB6A2EB}"/>
              </a:ext>
            </a:extLst>
          </p:cNvPr>
          <p:cNvSpPr txBox="1"/>
          <p:nvPr/>
        </p:nvSpPr>
        <p:spPr>
          <a:xfrm>
            <a:off x="1233521" y="5830954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E1C94-0AAF-C62A-BAB0-1D807331DCF3}"/>
              </a:ext>
            </a:extLst>
          </p:cNvPr>
          <p:cNvSpPr txBox="1"/>
          <p:nvPr/>
        </p:nvSpPr>
        <p:spPr>
          <a:xfrm>
            <a:off x="9189222" y="5819037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텍스트를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47412-A0CF-DCAD-9A61-4FA94431139C}"/>
              </a:ext>
            </a:extLst>
          </p:cNvPr>
          <p:cNvSpPr txBox="1"/>
          <p:nvPr/>
        </p:nvSpPr>
        <p:spPr>
          <a:xfrm>
            <a:off x="5056292" y="3463152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핵심 개념</a:t>
            </a:r>
          </a:p>
        </p:txBody>
      </p:sp>
    </p:spTree>
    <p:extLst>
      <p:ext uri="{BB962C8B-B14F-4D97-AF65-F5344CB8AC3E}">
        <p14:creationId xmlns:p14="http://schemas.microsoft.com/office/powerpoint/2010/main" val="34731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E6C8B-9D82-24CA-1B3F-B7CDDB86CBEC}"/>
              </a:ext>
            </a:extLst>
          </p:cNvPr>
          <p:cNvSpPr/>
          <p:nvPr/>
        </p:nvSpPr>
        <p:spPr>
          <a:xfrm>
            <a:off x="5519854" y="1794068"/>
            <a:ext cx="5765180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0B8C1276-4BFC-EEBC-616E-8E1CEDAA8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552820"/>
              </p:ext>
            </p:extLst>
          </p:nvPr>
        </p:nvGraphicFramePr>
        <p:xfrm>
          <a:off x="5728428" y="1900879"/>
          <a:ext cx="5359381" cy="172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686D3C-FB49-6838-556E-41DDD914BBBD}"/>
              </a:ext>
            </a:extLst>
          </p:cNvPr>
          <p:cNvSpPr/>
          <p:nvPr/>
        </p:nvSpPr>
        <p:spPr>
          <a:xfrm>
            <a:off x="948473" y="1794068"/>
            <a:ext cx="4401124" cy="194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EBF4-894D-05E3-16CE-DE475118C26F}"/>
              </a:ext>
            </a:extLst>
          </p:cNvPr>
          <p:cNvSpPr txBox="1"/>
          <p:nvPr/>
        </p:nvSpPr>
        <p:spPr>
          <a:xfrm>
            <a:off x="1649264" y="2484027"/>
            <a:ext cx="2999540" cy="53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B95664-7F86-DA2D-43CB-90CB3978E9D3}"/>
              </a:ext>
            </a:extLst>
          </p:cNvPr>
          <p:cNvSpPr/>
          <p:nvPr/>
        </p:nvSpPr>
        <p:spPr>
          <a:xfrm>
            <a:off x="5519854" y="3968664"/>
            <a:ext cx="5765181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9D70734-473E-F81D-A1BC-F7401B2C6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452388"/>
              </p:ext>
            </p:extLst>
          </p:nvPr>
        </p:nvGraphicFramePr>
        <p:xfrm>
          <a:off x="5728428" y="4058685"/>
          <a:ext cx="5359381" cy="172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70C149-E26D-23F6-350B-2A0FE5CE294F}"/>
              </a:ext>
            </a:extLst>
          </p:cNvPr>
          <p:cNvSpPr/>
          <p:nvPr/>
        </p:nvSpPr>
        <p:spPr>
          <a:xfrm>
            <a:off x="948473" y="3968664"/>
            <a:ext cx="4401124" cy="194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8029E-D816-E3A7-3321-A96C8221EA5E}"/>
              </a:ext>
            </a:extLst>
          </p:cNvPr>
          <p:cNvSpPr txBox="1"/>
          <p:nvPr/>
        </p:nvSpPr>
        <p:spPr>
          <a:xfrm>
            <a:off x="1649264" y="4665252"/>
            <a:ext cx="2999540" cy="53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9405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CA08EA-9830-3136-C487-27D3196D26CB}"/>
              </a:ext>
            </a:extLst>
          </p:cNvPr>
          <p:cNvGrpSpPr/>
          <p:nvPr/>
        </p:nvGrpSpPr>
        <p:grpSpPr>
          <a:xfrm>
            <a:off x="1843864" y="1709153"/>
            <a:ext cx="8771517" cy="3783119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F4B9656-F82D-5C5A-9F29-AF8D66296743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1DA5BF1-AED8-B229-7241-34C043C926C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030CBAB-DA1F-3D2F-F088-A6D074CEB12B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A9DBA4D-CB90-F6EF-49FA-75AD2085E51F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7B3536-DF61-4C3D-28FA-A985FB99F4E9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23D149E-57C1-A69A-81D8-D075A0C6B354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C0B3B54-5DEF-9CB8-7A1D-C1C8DA4CADCD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19C3EBD-1E91-6FA0-B273-E38C0A6DBFF3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C54055-6846-8426-7832-E55D7EA8A8C5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3EFDF3-24A2-3DDB-C5CA-37F83987EA3C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4E51A55-388A-D813-6379-9C5A00DDF5EB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ACD8419-CF27-4F39-A72F-026C24EFF387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6310168-A883-79D1-510A-BCAF91833E13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CED77A-E0A0-E74F-C9AF-2E61BB66CF03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66919D2-84B4-2052-8F1C-8DBA93644FC1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8171533-D2C2-B3AB-B6A9-4BD91651C03D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FBD4033-A8B9-A20B-2C07-B4A0376C4F5C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8D751DD-F733-6490-CB88-116819F3BCC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07ED09-6BC6-3DA6-C847-5C875E476E8E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6357FF1-AE2E-4C08-80ED-D7A3008EBD52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BAE285E-88C0-D856-6ACE-0B9413E01948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F2F782E-493F-4880-6DBD-E3E4D414E4ED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827C38F8-5B3A-C998-30EF-8B927985DE0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CC9BE91-1BFA-F4DA-51EB-303067AFF362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AD5CD8-57C7-7724-D887-8DE2C292AFEB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053F83B-0D0D-C3A0-AFEA-770D875A239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7C922AB-3DC5-2F37-5ECE-B8AC346D0D4B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12ECA85-5D72-2407-BEC4-DA0CE3FBABB8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A0C0A13-A280-7B5F-C50A-C7BFB2949DA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FA67F67-8B9D-07F6-16E5-58D500F19D9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B34C098-2ABB-187F-F9E9-DC6611D199E5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FD9E143-48E9-880F-7B99-DC2B4E6004E6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85C0001-AAB3-F5AD-B409-F3315EC1ACB9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9CD24FD-8283-0A78-F31C-16ED8C07C930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3E19267-D868-3595-E7DA-B35E774D3A29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766C00A-F2E7-303E-816B-8E21C75A9068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87C48EF-164A-652B-4B73-2D2DADC6C6AB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E4B7CCD-93B4-3E8F-F212-08606C1828CF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CF6C62F-80AA-478F-87AD-42CB6BF19184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3EF04B1-C937-43AD-AD36-4FB958F1A50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139980C-D3B1-E71F-B73B-540BAFDEFF9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615EED5-AF7C-92F0-CD3B-9A25DF716F21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907E5703-DE66-4168-7C74-62B2DA36B1C8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319B42A-D51C-EC2E-56A7-5FBD24190059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D4F6010-D1EA-659F-C979-D07C8DCA2AA7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A24CDB-7A7C-578B-89E0-EF63D9F70841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A6B9DF2-C9F7-9B5B-E37C-F89318A49800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4541ABD-27CE-F264-0F7D-6133DDDD4526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F071049-9E5B-D4D5-49F7-3EB3B0435943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2DD2414-F9F6-550F-BE5D-436824C87A0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13264E80-10FE-8E68-D021-2D3D33E1E407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EC6056F7-D10B-603D-6F2B-79BF0C7FF56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24AC8132-2448-B204-625F-DF4FD1F635A7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90B8CDB-90C0-A664-49A1-70911F1BC8D5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6E71EAF-D29E-5021-2AC6-1B5C43C825AA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1765729-0E22-83EE-DC87-F5C43500061A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72F7CD1-94D3-B681-E828-32BEBE12B9F3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6D3AC16-BE3E-1201-52D1-CF1B8D2F844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32DD386-1AF5-324D-BDB9-BF1C9A2B3119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B8D9DB2-C6A6-86DF-8348-228868DABEF0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03A85F3-8E6C-988D-26B7-A23701B5169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A0F6174-C724-C611-A025-6D1A37401234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63457B6D-5EAB-5F1D-20C8-A5B7A7DEC2D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CE23D54-C7D0-F7D3-54C2-B69158C7BB3D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B9690276-CF6C-1A71-1C3D-0C62ADFD0E2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BE21842-9CE1-7C5D-8845-BDF1D8200462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A20847-D439-2D37-FF0C-5E9DD2A58B9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723B99C1-0AD9-2155-98C7-20231A6725D3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E156BBD-63AC-355C-4E9B-B2500E5B9C8D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7D71B35-F195-97A2-32EE-1E500A0BA349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E285639B-18A3-1FC1-243A-D8E9AE057EE2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13B65C65-2FFF-E6F0-EC0C-652A0BF5705B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A07A594-5870-3297-2FB9-C4328DF52B52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93545D9-1DFE-2502-9875-AA2171A5A4E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00D9F69-61DE-718D-FEC5-C751B2AD641D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C266DF-4068-3DFB-E98E-D0A01D8032E9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B00BFFC-C81E-1CE0-4C7E-3D552DA6B37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80863D01-B864-247A-23C4-F4555A57F6A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3895A1C-9EBA-3931-5DCA-91D98A22D850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5746AAF2-A616-1409-F455-58E3747F6E11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1ABA705-D3AA-390C-74AD-828F2A9AF38E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4DADA8C-F44B-747E-B6DA-7EA5666866A9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1A5AB732-ABBB-1A3C-D521-01BE44FD50D8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DD593DCF-2F40-26C3-88B4-0E74F330800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4AD8C27-80D5-FC12-40EA-2446B44C6B97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048EAD6-59FA-7C82-1A8C-E44B16C9864E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ACE232AE-22E5-D43D-7FBC-F8A55AFA6C66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904EDC5-B993-0A54-F5C4-8D646A39E0BF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9DAA069-B353-A094-DD47-C10E80EC9B8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B95ED05E-59F5-590B-D6F9-9DB0107C7C39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F067AD7-243B-25CD-DD89-CC8F2C0F3A28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503F23B8-E3F1-8A64-84D9-26BF870F1210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8E8EE8D-C545-141B-27B9-BF883F34BA73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4351E126-540E-28A8-6A7E-B13C7C186B7B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68EF704B-7CD0-8446-F1B0-80612A1A601A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B62FF95-8968-BAAC-9D8F-10DA10D5F18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2E9BF39A-C6A2-62B6-9000-3E963292234D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CB6FCD2-E980-F90B-BF6D-8657DEBA31F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06101D3-3966-88F9-60DC-3E2DE6F7FA2D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35C30F9A-9755-DA07-2DAF-2CA18FE00D2D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1F9F8556-DC42-4437-37D2-1E46C37B7649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8E153E8-B381-BE42-08F8-2FF694ECB775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1F0B0D03-C4EE-63A3-BAC5-F6E4F5B11888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F901275F-B4CF-5FB6-BB54-78E61A306B23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DEAC458-FBBC-4D15-DD62-B54CA9D11B0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5AA08CD-95C8-7A39-88DE-DC528F38DE5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25762310-CF17-0EA4-A386-61D290D769C9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456FE704-3392-FC09-137B-A147014AF5B5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71FB3964-83C8-7498-9FB2-53A92A5438DE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4717AF5B-1317-4BDD-9C1F-BEFC20280293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F2F371F-F4C4-947A-01B2-D0E81C9F6F0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576F4AB-1CA9-D379-1315-279DBF64F5D7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252F3A2C-EC8D-D3F3-E28D-B4E365334B82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BD0F7F68-4CC7-4B7A-B085-866A8C8DFDF7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89E32A3-CF4F-D336-15BD-2E029D21C6D9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8F1018B-6813-5D6F-9F72-500D8AEFA964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2E153F57-448C-5A18-1473-46FA979103FD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1D78DB79-D07C-98AF-B769-BB6A536F436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70D4E7DC-E931-3B83-B399-F14875E500C9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EAD156BA-4A0B-1A28-2B46-BD189F28A60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241B2E4D-CB9C-176F-691F-B2DF1DAAB26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184582F-8EDC-B0E1-38D8-FAF492126D50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10AD56F-74A4-A966-1EEE-FE14EEFEBBFD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788B1268-68A4-B85D-C10A-7C7EED9971C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E614FB32-4474-3A3F-4A4A-F687CC0D9BE3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ECF6F1AB-003C-EAA8-AB3A-C7ED0BEC5181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2173D118-BD5A-1563-4BB7-4964D6A017A9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9127AF9-4366-0F97-EA39-E3D449A7EF4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CC4B266-D52A-6ECE-274B-6FC08DF58E0E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934DFC8-79DD-6D6D-C4C2-7919051B88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77491C46-AD92-323C-AF64-99C37B9A6E8D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4D30CF9-33D4-98F5-821A-1AAB770352DD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434FF01-4AA3-F17D-01BB-8287A5392E24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B3521EB-D305-172E-A526-F29F827195D4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4580E64F-4920-09ED-F21A-6FF6FC29CC7A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61B088-80EF-8FF7-6C1A-DA23EA70B2E2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FE27074-9D91-8B58-9F22-D5922BFB9090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1E680B9-1FAD-11BA-4706-3B4C88365FCB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17267CD-6EEC-D935-D0D8-98AA760FBC30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B3FDB982-1E62-D1E6-2AF5-B58FF2B92ACC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1E66E996-5BC5-CCF5-3CF5-9DCDBEFF79F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77A387E-B9C1-122E-D9D2-79C83AC3F85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B375AE91-646D-E2BD-702C-810C1CC3D4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324CB36-C09D-8813-9CD4-A497F74EC3D9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B2A97F0-8D6D-A1AC-A2F7-CB5CC7A6CE7C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ABF6529-1029-C263-6B08-DBA4E001617C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02B59E6-6D15-3FB4-26B2-272D2EE78F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494AB6A2-30EE-218E-ACD4-81080EB109F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90F97E3-D417-CD79-BC79-58879CC590BD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BE342C0-4986-F081-65F0-F52B025399EF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70E213D9-BFEF-CEF5-7AA7-745DA364A839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537A1231-01C9-CB82-A536-EA071765B321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443D4BEF-80B2-DD17-2A24-11F19ED885A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0D4CC70-C82C-286A-9AFF-454D7A721E70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6D9C5FE-5273-F9CC-0CDF-4CDD7BF09B9D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2E1E4E36-8C10-654D-C7B7-038F3D244C66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2B76DB8-34B0-5E6B-9E67-73B90233E12C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462A256E-DDEA-6AFE-3765-0AECFBA1129D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CB2B253-2AFC-2C59-6F10-5B3B241378BC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04CD03BB-CC38-D28F-B457-4C6F3FD96E52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BD6CE17C-EBD3-A6A2-6024-351651377CAA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4320CF4-2BD1-EDFC-61BD-713F859F0E52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AD6A620E-BD44-A18D-99D6-CBA8A77D2E56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C107D84-3ABC-62CC-2B27-0766D578086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AFAAF9B3-C07C-1E82-A52B-623209534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1D8DD5-F375-3BEA-0102-E1FE618D5FE0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F8BE5E1F-8719-FF16-99C7-A77B115B5BC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460C013-2335-AFAB-543E-BD0A6D5BF4C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9070EB1-B190-4889-47AF-C6699B4FA0FF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FF64BFA3-CA68-9B47-9FA0-997E810B90BB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159C368-E0EA-8598-D104-8F43D8442D26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0BC39576-BD6A-905A-E1D0-16324090430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266499D-8550-F9B8-D3DC-5674F334E77A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12356153-D4F5-82E3-FAD4-E93EE16E65C6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D3FC1E9F-1A73-8775-A53B-6575554A6363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16084D3D-7F13-8ABF-54E1-61C43B25008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BFE396CE-068F-FCB2-8F86-E1AA1338F1FD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308D3491-FDD5-8262-88D2-15B8B598799E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51C24D8A-3966-B8F4-5B8F-CB6AF34EF61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CA59E6BA-45C5-60CB-D155-05206E1579B3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E755C4E9-848A-3701-0FCA-DBC4D7D97616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FFABC913-5607-CB6B-2963-F3B23AA03A3B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B06E44D-FAF3-15F0-1394-94AD6226D66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2815555-9FF4-FC43-7928-80E27D3F079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4AAA11-4C5E-E78B-088F-E1BD484C882F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AE78617-6229-1205-74C6-1CDBD903FC4E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EF9CEF8-3327-EC19-25D6-ED4392586D4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71CCF38-207E-B56D-BF17-5B8C38AF8CA3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C86DA75-BA1A-7D16-318D-015675CBC27F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CB1C718-7BA2-E07C-626C-7721A96B24DB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C7F9E405-3971-A310-FCFB-8A410F064CB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D8AB1AC9-638B-8CB0-E87F-B3079C8A4729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E068EF05-572E-75BD-B278-2BD8743AE129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970A09A2-892B-7122-9798-C3741FA7D2E7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07ED1DD7-AD6A-26C6-EE6C-275EA55A72F3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262A15E6-6C45-DBDD-6BA7-F47B3C67CF4C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3D1F05D9-4E29-7E4B-A1DB-CCA6988E2DF6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B77BED4F-D836-0AAF-C06C-E3CFCA22334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D5BFD43-4613-7892-16A3-426884966CA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808C004E-24FF-DF08-C813-A5B7F66A8CA4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26FFAB7E-246B-F3D7-3D5A-8DFB54187B1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07C0542-B262-51E0-1FC1-8E2B4012B9F8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7E447F5-2AD0-C200-13C6-BBB15BF10BB3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B26AFD0-3326-CBF4-D161-703B53DA315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80CB92-345E-9F4F-AB88-71E4DF774AC5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2F58F860-0B97-9BEA-A676-8B371EC0806D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1636707E-B2D3-5FB6-76DF-40E0F5EA7664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84EED612-284B-128D-0873-80861E5C5DFE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39A44186-5BC0-C2AA-9CA7-5128D2E02D5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F8BC4985-B4FF-055F-F15F-2C8AA8AA977B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BBC78D85-FE28-EA1A-242A-46B1C6A611D6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49BB165D-1B52-895C-AD2E-6088C6C607AD}"/>
              </a:ext>
            </a:extLst>
          </p:cNvPr>
          <p:cNvSpPr txBox="1"/>
          <p:nvPr/>
        </p:nvSpPr>
        <p:spPr>
          <a:xfrm>
            <a:off x="842122" y="5773763"/>
            <a:ext cx="4822698" cy="24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3BAC2D9-F021-44C1-1A02-58B80628D6B6}"/>
              </a:ext>
            </a:extLst>
          </p:cNvPr>
          <p:cNvSpPr/>
          <p:nvPr/>
        </p:nvSpPr>
        <p:spPr>
          <a:xfrm>
            <a:off x="9016731" y="2649153"/>
            <a:ext cx="534394" cy="53439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35B51C9-4789-1D32-15B8-F2AA7B5CCF0E}"/>
              </a:ext>
            </a:extLst>
          </p:cNvPr>
          <p:cNvSpPr/>
          <p:nvPr/>
        </p:nvSpPr>
        <p:spPr>
          <a:xfrm>
            <a:off x="3990309" y="2674083"/>
            <a:ext cx="790132" cy="79013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6E70679-7877-562D-C114-005407BA94E4}"/>
              </a:ext>
            </a:extLst>
          </p:cNvPr>
          <p:cNvSpPr/>
          <p:nvPr/>
        </p:nvSpPr>
        <p:spPr>
          <a:xfrm>
            <a:off x="9605907" y="4254818"/>
            <a:ext cx="534394" cy="53439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B753F75-1F65-84DF-375A-855E30591FC9}"/>
              </a:ext>
            </a:extLst>
          </p:cNvPr>
          <p:cNvSpPr/>
          <p:nvPr/>
        </p:nvSpPr>
        <p:spPr>
          <a:xfrm>
            <a:off x="6780072" y="2681698"/>
            <a:ext cx="957595" cy="957595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2251280-9863-B9BB-2E76-565BA78F66AA}"/>
              </a:ext>
            </a:extLst>
          </p:cNvPr>
          <p:cNvSpPr/>
          <p:nvPr/>
        </p:nvSpPr>
        <p:spPr>
          <a:xfrm>
            <a:off x="4726964" y="1983104"/>
            <a:ext cx="712375" cy="712375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03480F69-251B-BD0C-2158-C1EB9C41358F}"/>
              </a:ext>
            </a:extLst>
          </p:cNvPr>
          <p:cNvSpPr/>
          <p:nvPr/>
        </p:nvSpPr>
        <p:spPr>
          <a:xfrm>
            <a:off x="4686293" y="3674770"/>
            <a:ext cx="1004310" cy="100431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3D60961E-AC63-BE46-0555-C5A13D410E2D}"/>
              </a:ext>
            </a:extLst>
          </p:cNvPr>
          <p:cNvSpPr/>
          <p:nvPr/>
        </p:nvSpPr>
        <p:spPr>
          <a:xfrm>
            <a:off x="6704870" y="4378456"/>
            <a:ext cx="668531" cy="66853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9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참여자 소개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21B1CD-2FDF-A3BC-E64A-C74D106061B5}"/>
              </a:ext>
            </a:extLst>
          </p:cNvPr>
          <p:cNvSpPr/>
          <p:nvPr/>
        </p:nvSpPr>
        <p:spPr>
          <a:xfrm>
            <a:off x="2097758" y="2085900"/>
            <a:ext cx="3376786" cy="2197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F8F16-754E-58B1-84FF-48A8F829A036}"/>
              </a:ext>
            </a:extLst>
          </p:cNvPr>
          <p:cNvSpPr txBox="1"/>
          <p:nvPr/>
        </p:nvSpPr>
        <p:spPr>
          <a:xfrm>
            <a:off x="2224266" y="4559907"/>
            <a:ext cx="312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구현 기능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TATI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검사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게시판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랜덤 관광지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관광지 순위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파일 업로드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다운로드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실시간 채팅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F67B6-D87F-B513-FEA5-3CDF98241B0E}"/>
              </a:ext>
            </a:extLst>
          </p:cNvPr>
          <p:cNvSpPr txBox="1"/>
          <p:nvPr/>
        </p:nvSpPr>
        <p:spPr>
          <a:xfrm>
            <a:off x="3269318" y="1539694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김종범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F1E2D2-E108-31F3-06C6-DE84A114542D}"/>
              </a:ext>
            </a:extLst>
          </p:cNvPr>
          <p:cNvSpPr/>
          <p:nvPr/>
        </p:nvSpPr>
        <p:spPr>
          <a:xfrm>
            <a:off x="6810174" y="2069276"/>
            <a:ext cx="3376786" cy="2197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5FEC4-4418-3CC6-2D04-81A9387EE4F3}"/>
              </a:ext>
            </a:extLst>
          </p:cNvPr>
          <p:cNvSpPr txBox="1"/>
          <p:nvPr/>
        </p:nvSpPr>
        <p:spPr>
          <a:xfrm>
            <a:off x="8022309" y="1555481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이제헌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35" t="18163" r="-1435" b="1078"/>
          <a:stretch/>
        </p:blipFill>
        <p:spPr>
          <a:xfrm>
            <a:off x="2925913" y="2239088"/>
            <a:ext cx="1737101" cy="18673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04" y="2264105"/>
            <a:ext cx="1737101" cy="18174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AF8F16-754E-58B1-84FF-48A8F829A036}"/>
              </a:ext>
            </a:extLst>
          </p:cNvPr>
          <p:cNvSpPr txBox="1"/>
          <p:nvPr/>
        </p:nvSpPr>
        <p:spPr>
          <a:xfrm>
            <a:off x="6936683" y="4496069"/>
            <a:ext cx="312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구현 기능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카카오 지도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API</a:t>
            </a:r>
          </a:p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마이 페이지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Follwing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Follwer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친구 검색 기능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관광지 저장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저장한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관광지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목록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13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A440951-ED7E-C4C5-0D4B-074F182D686B}"/>
              </a:ext>
            </a:extLst>
          </p:cNvPr>
          <p:cNvSpPr/>
          <p:nvPr/>
        </p:nvSpPr>
        <p:spPr>
          <a:xfrm>
            <a:off x="1355049" y="1719360"/>
            <a:ext cx="4741807" cy="2133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094C2D-B39F-A2C0-D334-1AAC4D93DD99}"/>
              </a:ext>
            </a:extLst>
          </p:cNvPr>
          <p:cNvSpPr/>
          <p:nvPr/>
        </p:nvSpPr>
        <p:spPr>
          <a:xfrm>
            <a:off x="6093131" y="1719360"/>
            <a:ext cx="4741807" cy="2133813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46BE5F1C-E940-125C-9116-59FB3FC2346B}"/>
              </a:ext>
            </a:extLst>
          </p:cNvPr>
          <p:cNvSpPr/>
          <p:nvPr/>
        </p:nvSpPr>
        <p:spPr>
          <a:xfrm>
            <a:off x="1355050" y="3852319"/>
            <a:ext cx="4741807" cy="2133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D1D0686-7176-D801-73FE-F77330B68220}"/>
              </a:ext>
            </a:extLst>
          </p:cNvPr>
          <p:cNvSpPr/>
          <p:nvPr/>
        </p:nvSpPr>
        <p:spPr>
          <a:xfrm>
            <a:off x="6095144" y="3852319"/>
            <a:ext cx="4741807" cy="213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891567D-AE80-DDCE-A10E-885E8F3709A7}"/>
              </a:ext>
            </a:extLst>
          </p:cNvPr>
          <p:cNvSpPr txBox="1"/>
          <p:nvPr/>
        </p:nvSpPr>
        <p:spPr>
          <a:xfrm>
            <a:off x="1688609" y="2076465"/>
            <a:ext cx="2906680" cy="1419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4230E9F-152F-E11F-6E7D-2ED8B9A94AEF}"/>
              </a:ext>
            </a:extLst>
          </p:cNvPr>
          <p:cNvSpPr txBox="1"/>
          <p:nvPr/>
        </p:nvSpPr>
        <p:spPr>
          <a:xfrm>
            <a:off x="7723542" y="2116114"/>
            <a:ext cx="2779850" cy="1419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555F63A-34EC-4A29-7448-C2F0B59B6803}"/>
              </a:ext>
            </a:extLst>
          </p:cNvPr>
          <p:cNvSpPr txBox="1"/>
          <p:nvPr/>
        </p:nvSpPr>
        <p:spPr>
          <a:xfrm>
            <a:off x="1688609" y="4204718"/>
            <a:ext cx="2906680" cy="1419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5D7A0BF-7999-698F-DB65-C1A1E4E9C9B7}"/>
              </a:ext>
            </a:extLst>
          </p:cNvPr>
          <p:cNvSpPr txBox="1"/>
          <p:nvPr/>
        </p:nvSpPr>
        <p:spPr>
          <a:xfrm>
            <a:off x="8153691" y="4204717"/>
            <a:ext cx="2349701" cy="1419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801CAC0-0D76-AC7E-1BCB-18D504FC137C}"/>
              </a:ext>
            </a:extLst>
          </p:cNvPr>
          <p:cNvSpPr txBox="1"/>
          <p:nvPr/>
        </p:nvSpPr>
        <p:spPr>
          <a:xfrm>
            <a:off x="5243431" y="3322241"/>
            <a:ext cx="75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EA02565-212D-FD58-108A-7F3D1DA1CF15}"/>
              </a:ext>
            </a:extLst>
          </p:cNvPr>
          <p:cNvSpPr txBox="1"/>
          <p:nvPr/>
        </p:nvSpPr>
        <p:spPr>
          <a:xfrm>
            <a:off x="6146028" y="3340046"/>
            <a:ext cx="75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8DBD101-EFF5-0F18-6E6C-27EF664D2708}"/>
              </a:ext>
            </a:extLst>
          </p:cNvPr>
          <p:cNvSpPr txBox="1"/>
          <p:nvPr/>
        </p:nvSpPr>
        <p:spPr>
          <a:xfrm>
            <a:off x="5289631" y="3854738"/>
            <a:ext cx="75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7756660-52EF-97C6-3DBE-08DA71F8BA2E}"/>
              </a:ext>
            </a:extLst>
          </p:cNvPr>
          <p:cNvSpPr txBox="1"/>
          <p:nvPr/>
        </p:nvSpPr>
        <p:spPr>
          <a:xfrm>
            <a:off x="6195256" y="3854738"/>
            <a:ext cx="75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5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5A91E5-49F3-BB7F-776B-9A43CBBEC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86BDFA-9ADA-3AB9-24C4-AEF6B91E33F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AE0D86-DDB0-4D32-97CB-9C4C09292A7E}"/>
              </a:ext>
            </a:extLst>
          </p:cNvPr>
          <p:cNvSpPr/>
          <p:nvPr/>
        </p:nvSpPr>
        <p:spPr>
          <a:xfrm>
            <a:off x="0" y="0"/>
            <a:ext cx="520762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B468C-8932-713D-FB50-B755AAEFBF66}"/>
              </a:ext>
            </a:extLst>
          </p:cNvPr>
          <p:cNvSpPr txBox="1"/>
          <p:nvPr/>
        </p:nvSpPr>
        <p:spPr>
          <a:xfrm>
            <a:off x="431420" y="3075057"/>
            <a:ext cx="4309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ea"/>
                <a:ea typeface="+mj-ea"/>
              </a:rPr>
              <a:t>ChatGPT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의 미래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80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4150597" y="3342577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시장성 분석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30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실내, 전자기기, 컴퓨터이(가) 표시된 사진&#10;&#10;자동 생성된 설명">
            <a:extLst>
              <a:ext uri="{FF2B5EF4-FFF2-40B4-BE49-F238E27FC236}">
                <a16:creationId xmlns:a16="http://schemas.microsoft.com/office/drawing/2014/main" id="{2BC446E4-9E28-BADF-9C33-12F3530E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732D3B-FF2E-68FE-E47C-9B6B89205D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CEC07-15AF-2CE7-0CBE-57E5791D7106}"/>
              </a:ext>
            </a:extLst>
          </p:cNvPr>
          <p:cNvSpPr txBox="1"/>
          <p:nvPr/>
        </p:nvSpPr>
        <p:spPr>
          <a:xfrm>
            <a:off x="3230476" y="3136612"/>
            <a:ext cx="5731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어떻게 고객을 확보할 것인가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28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시장성 분석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338A8E-B607-E242-1857-16EB15665E48}"/>
              </a:ext>
            </a:extLst>
          </p:cNvPr>
          <p:cNvSpPr/>
          <p:nvPr/>
        </p:nvSpPr>
        <p:spPr>
          <a:xfrm flipH="1">
            <a:off x="4373606" y="3927681"/>
            <a:ext cx="3416463" cy="842736"/>
          </a:xfrm>
          <a:prstGeom prst="round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7C2E15-EA8C-9B48-6CB5-7F5F3AC215BD}"/>
              </a:ext>
            </a:extLst>
          </p:cNvPr>
          <p:cNvSpPr/>
          <p:nvPr/>
        </p:nvSpPr>
        <p:spPr>
          <a:xfrm rot="3600000" flipH="1">
            <a:off x="5040955" y="2795928"/>
            <a:ext cx="3416463" cy="842736"/>
          </a:xfrm>
          <a:prstGeom prst="roundRect">
            <a:avLst>
              <a:gd name="adj" fmla="val 50000"/>
            </a:avLst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2CBF7E3-1A37-1C95-2C99-260BF143E753}"/>
              </a:ext>
            </a:extLst>
          </p:cNvPr>
          <p:cNvSpPr/>
          <p:nvPr/>
        </p:nvSpPr>
        <p:spPr>
          <a:xfrm rot="18000000" flipH="1" flipV="1">
            <a:off x="3741123" y="2809673"/>
            <a:ext cx="3416463" cy="842736"/>
          </a:xfrm>
          <a:prstGeom prst="roundRect">
            <a:avLst>
              <a:gd name="adj" fmla="val 50000"/>
            </a:avLst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3955E8-DC64-1B19-2486-6295846A372F}"/>
              </a:ext>
            </a:extLst>
          </p:cNvPr>
          <p:cNvGrpSpPr/>
          <p:nvPr/>
        </p:nvGrpSpPr>
        <p:grpSpPr>
          <a:xfrm>
            <a:off x="2311454" y="1917687"/>
            <a:ext cx="2348787" cy="1859314"/>
            <a:chOff x="1257299" y="2189138"/>
            <a:chExt cx="2833255" cy="224281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ADBAA2-0768-A25C-D593-993C33C1E4E2}"/>
                </a:ext>
              </a:extLst>
            </p:cNvPr>
            <p:cNvGrpSpPr/>
            <p:nvPr/>
          </p:nvGrpSpPr>
          <p:grpSpPr>
            <a:xfrm>
              <a:off x="2208734" y="2189138"/>
              <a:ext cx="1881820" cy="1116271"/>
              <a:chOff x="401715" y="2544738"/>
              <a:chExt cx="1881820" cy="111627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07E176-1D15-1C6E-B3B8-FB05655FBEDC}"/>
                  </a:ext>
                </a:extLst>
              </p:cNvPr>
              <p:cNvSpPr txBox="1"/>
              <p:nvPr/>
            </p:nvSpPr>
            <p:spPr>
              <a:xfrm>
                <a:off x="401715" y="3252624"/>
                <a:ext cx="1881820" cy="408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신규 고객 확보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2953CE-7E8B-180C-6AFC-583C4C4B28E1}"/>
                  </a:ext>
                </a:extLst>
              </p:cNvPr>
              <p:cNvSpPr txBox="1"/>
              <p:nvPr/>
            </p:nvSpPr>
            <p:spPr>
              <a:xfrm>
                <a:off x="1546027" y="2544738"/>
                <a:ext cx="495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F69C47-67B1-A560-304A-E86F598F9B00}"/>
                </a:ext>
              </a:extLst>
            </p:cNvPr>
            <p:cNvSpPr txBox="1"/>
            <p:nvPr/>
          </p:nvSpPr>
          <p:spPr>
            <a:xfrm>
              <a:off x="1257299" y="3354739"/>
              <a:ext cx="25861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/>
                <a:t>이것이야말로</a:t>
              </a:r>
              <a:r>
                <a:rPr lang="ko-KR" altLang="en-US" sz="1400" dirty="0"/>
                <a:t> 충분히 심장의 놀이 곳이 얼음 피어나기 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우는 청춘이 </a:t>
              </a:r>
              <a:r>
                <a:rPr lang="ko-KR" altLang="en-US" sz="1400" dirty="0" err="1"/>
                <a:t>아니더면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심장의 방황하여도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듣는다</a:t>
              </a:r>
              <a:r>
                <a:rPr lang="en-US" altLang="ko-KR" sz="1400" dirty="0"/>
                <a:t>. 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97E471-FF83-4014-2C66-E5AF14F3B9C7}"/>
              </a:ext>
            </a:extLst>
          </p:cNvPr>
          <p:cNvGrpSpPr/>
          <p:nvPr/>
        </p:nvGrpSpPr>
        <p:grpSpPr>
          <a:xfrm>
            <a:off x="7736600" y="1917687"/>
            <a:ext cx="2143945" cy="1859314"/>
            <a:chOff x="8092077" y="1639362"/>
            <a:chExt cx="2586159" cy="22428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53F9D7-A060-1C35-4476-AA59302E06FE}"/>
                </a:ext>
              </a:extLst>
            </p:cNvPr>
            <p:cNvSpPr txBox="1"/>
            <p:nvPr/>
          </p:nvSpPr>
          <p:spPr>
            <a:xfrm>
              <a:off x="8092077" y="2347248"/>
              <a:ext cx="1299794" cy="408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고객 유지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5B802A-5956-A5FB-107D-2DB0AB56951A}"/>
                </a:ext>
              </a:extLst>
            </p:cNvPr>
            <p:cNvSpPr txBox="1"/>
            <p:nvPr/>
          </p:nvSpPr>
          <p:spPr>
            <a:xfrm>
              <a:off x="8092077" y="1639362"/>
              <a:ext cx="495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47DB46-7901-4E86-AD3B-F6729AB7E1C1}"/>
                </a:ext>
              </a:extLst>
            </p:cNvPr>
            <p:cNvSpPr txBox="1"/>
            <p:nvPr/>
          </p:nvSpPr>
          <p:spPr>
            <a:xfrm>
              <a:off x="8092077" y="2804963"/>
              <a:ext cx="25861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/>
                <a:t>이것이야말로</a:t>
              </a:r>
              <a:r>
                <a:rPr lang="ko-KR" altLang="en-US" sz="1400" dirty="0"/>
                <a:t> 충분히 심장의 놀이 곳이 얼음 피어나기 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우는 청춘이 </a:t>
              </a:r>
              <a:r>
                <a:rPr lang="ko-KR" altLang="en-US" sz="1400" dirty="0" err="1"/>
                <a:t>아니더면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심장의 방황하여도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듣는다</a:t>
              </a:r>
              <a:r>
                <a:rPr lang="en-US" altLang="ko-KR" sz="1400" dirty="0"/>
                <a:t>. </a:t>
              </a:r>
              <a:endParaRPr lang="ko-KR" altLang="en-US" sz="14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0E2ACC-CAFF-4A8F-6D0E-6FEB1CC182CC}"/>
              </a:ext>
            </a:extLst>
          </p:cNvPr>
          <p:cNvGrpSpPr/>
          <p:nvPr/>
        </p:nvGrpSpPr>
        <p:grpSpPr>
          <a:xfrm>
            <a:off x="4243382" y="5032008"/>
            <a:ext cx="1109876" cy="925397"/>
            <a:chOff x="702526" y="2544738"/>
            <a:chExt cx="1338801" cy="11162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F709ED-793F-73B7-2A24-00B57C2D91C1}"/>
                </a:ext>
              </a:extLst>
            </p:cNvPr>
            <p:cNvSpPr txBox="1"/>
            <p:nvPr/>
          </p:nvSpPr>
          <p:spPr>
            <a:xfrm>
              <a:off x="702526" y="3252624"/>
              <a:ext cx="1212779" cy="408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유지보수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7BFC01-B75B-AD00-29FB-3C8CC3DEBDBB}"/>
                </a:ext>
              </a:extLst>
            </p:cNvPr>
            <p:cNvSpPr txBox="1"/>
            <p:nvPr/>
          </p:nvSpPr>
          <p:spPr>
            <a:xfrm>
              <a:off x="1546027" y="2544738"/>
              <a:ext cx="495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endPara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CEE1FD6-5CF7-2E0A-32E7-65687011A491}"/>
              </a:ext>
            </a:extLst>
          </p:cNvPr>
          <p:cNvSpPr txBox="1"/>
          <p:nvPr/>
        </p:nvSpPr>
        <p:spPr>
          <a:xfrm>
            <a:off x="5383146" y="5032008"/>
            <a:ext cx="2406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/>
              <a:t>이것이야말로</a:t>
            </a:r>
            <a:r>
              <a:rPr lang="ko-KR" altLang="en-US" sz="1400" dirty="0"/>
              <a:t> 충분히 심장의 놀이 곳이 얼음 피어나기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우는 청춘이 </a:t>
            </a:r>
            <a:r>
              <a:rPr lang="ko-KR" altLang="en-US" sz="1400" dirty="0" err="1"/>
              <a:t>아니더면</a:t>
            </a:r>
            <a:r>
              <a:rPr lang="en-US" altLang="ko-KR" sz="1400" dirty="0"/>
              <a:t>, </a:t>
            </a:r>
            <a:r>
              <a:rPr lang="ko-KR" altLang="en-US" sz="1400" dirty="0"/>
              <a:t>심장의 방황하여도</a:t>
            </a:r>
            <a:r>
              <a:rPr lang="en-US" altLang="ko-KR" sz="1400" dirty="0"/>
              <a:t>, </a:t>
            </a:r>
            <a:r>
              <a:rPr lang="ko-KR" altLang="en-US" sz="1400" dirty="0"/>
              <a:t>듣는다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8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86803" y="2275402"/>
            <a:ext cx="106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2356937" y="3342577"/>
            <a:ext cx="747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아키텍쳐</a:t>
            </a:r>
            <a:r>
              <a:rPr lang="en-US" altLang="ko-KR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(Architecture)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6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437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아키텍쳐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(Architecture) - ERD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ABE3E7-5DC7-6862-ED17-5CDDB149A442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A8B4-931A-C68E-1988-462175F55BB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01" y="1438506"/>
            <a:ext cx="5504580" cy="48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1133</Words>
  <Application>Microsoft Office PowerPoint</Application>
  <PresentationFormat>와이드스크린</PresentationFormat>
  <Paragraphs>249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LINE Seed Sans KR Bold</vt:lpstr>
      <vt:lpstr>LINE Seed Sans KR Regular</vt:lpstr>
      <vt:lpstr>LINE Seed Sans KR Thin</vt:lpstr>
      <vt:lpstr>Arial</vt:lpstr>
      <vt:lpstr>Bahnschrift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37</cp:revision>
  <dcterms:created xsi:type="dcterms:W3CDTF">2023-03-02T07:25:09Z</dcterms:created>
  <dcterms:modified xsi:type="dcterms:W3CDTF">2023-11-23T08:46:01Z</dcterms:modified>
</cp:coreProperties>
</file>