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44" y="108"/>
      </p:cViewPr>
      <p:guideLst>
        <p:guide orient="horz" pos="1480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864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7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69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7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8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0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1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59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27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95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ED58-C813-48DF-A8D9-57615909218F}" type="datetimeFigureOut">
              <a:rPr lang="es-CL" smtClean="0"/>
              <a:t>29-02-2024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69A7-2EAC-431B-B52B-66ED464184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57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701578" y="954157"/>
            <a:ext cx="850791" cy="1582309"/>
            <a:chOff x="1582310" y="954157"/>
            <a:chExt cx="1049572" cy="1582309"/>
          </a:xfrm>
        </p:grpSpPr>
        <p:sp>
          <p:nvSpPr>
            <p:cNvPr id="8" name="Rectángulo redondeado 7"/>
            <p:cNvSpPr/>
            <p:nvPr/>
          </p:nvSpPr>
          <p:spPr>
            <a:xfrm>
              <a:off x="1582310" y="954157"/>
              <a:ext cx="1049572" cy="1582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/>
            <p:cNvCxnSpPr>
              <a:stCxn id="8" idx="1"/>
              <a:endCxn id="8" idx="3"/>
            </p:cNvCxnSpPr>
            <p:nvPr/>
          </p:nvCxnSpPr>
          <p:spPr>
            <a:xfrm>
              <a:off x="1582310" y="1745312"/>
              <a:ext cx="10495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ipse 9"/>
          <p:cNvSpPr/>
          <p:nvPr/>
        </p:nvSpPr>
        <p:spPr>
          <a:xfrm>
            <a:off x="2057089" y="129972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/>
          <p:cNvSpPr/>
          <p:nvPr/>
        </p:nvSpPr>
        <p:spPr>
          <a:xfrm>
            <a:off x="2057089" y="209088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5375275" y="3429318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6815454" y="2708275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/>
          <p:cNvSpPr/>
          <p:nvPr/>
        </p:nvSpPr>
        <p:spPr>
          <a:xfrm>
            <a:off x="7125809" y="3017836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7918449" y="3429318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/>
          <p:cNvSpPr/>
          <p:nvPr/>
        </p:nvSpPr>
        <p:spPr>
          <a:xfrm>
            <a:off x="8228804" y="373887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/>
          <p:cNvSpPr/>
          <p:nvPr/>
        </p:nvSpPr>
        <p:spPr>
          <a:xfrm>
            <a:off x="8409781" y="355869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/>
          <p:cNvSpPr/>
          <p:nvPr/>
        </p:nvSpPr>
        <p:spPr>
          <a:xfrm>
            <a:off x="8049418" y="391906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/>
          <p:cNvSpPr/>
          <p:nvPr/>
        </p:nvSpPr>
        <p:spPr>
          <a:xfrm>
            <a:off x="7868441" y="1836378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/>
          <p:cNvSpPr/>
          <p:nvPr/>
        </p:nvSpPr>
        <p:spPr>
          <a:xfrm>
            <a:off x="8178796" y="214593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/>
          <p:cNvSpPr/>
          <p:nvPr/>
        </p:nvSpPr>
        <p:spPr>
          <a:xfrm>
            <a:off x="8359773" y="196575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/>
          <p:cNvSpPr/>
          <p:nvPr/>
        </p:nvSpPr>
        <p:spPr>
          <a:xfrm>
            <a:off x="7999410" y="232612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lipse 28"/>
          <p:cNvSpPr/>
          <p:nvPr/>
        </p:nvSpPr>
        <p:spPr>
          <a:xfrm>
            <a:off x="7999409" y="196575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/>
          <p:cNvSpPr/>
          <p:nvPr/>
        </p:nvSpPr>
        <p:spPr>
          <a:xfrm>
            <a:off x="8359137" y="232612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/>
          <p:cNvSpPr/>
          <p:nvPr/>
        </p:nvSpPr>
        <p:spPr>
          <a:xfrm>
            <a:off x="6815454" y="1346634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Elipse 31"/>
          <p:cNvSpPr/>
          <p:nvPr/>
        </p:nvSpPr>
        <p:spPr>
          <a:xfrm>
            <a:off x="7306786" y="147601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/>
          <p:cNvSpPr/>
          <p:nvPr/>
        </p:nvSpPr>
        <p:spPr>
          <a:xfrm>
            <a:off x="6946423" y="1836377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/>
          <p:cNvSpPr/>
          <p:nvPr/>
        </p:nvSpPr>
        <p:spPr>
          <a:xfrm>
            <a:off x="6946422" y="147601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Elipse 34"/>
          <p:cNvSpPr/>
          <p:nvPr/>
        </p:nvSpPr>
        <p:spPr>
          <a:xfrm>
            <a:off x="7306150" y="1836376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/>
          <p:cNvSpPr/>
          <p:nvPr/>
        </p:nvSpPr>
        <p:spPr>
          <a:xfrm>
            <a:off x="6815454" y="3919061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Elipse 36"/>
          <p:cNvSpPr/>
          <p:nvPr/>
        </p:nvSpPr>
        <p:spPr>
          <a:xfrm>
            <a:off x="7306786" y="404844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/>
          <p:cNvSpPr/>
          <p:nvPr/>
        </p:nvSpPr>
        <p:spPr>
          <a:xfrm>
            <a:off x="6946423" y="440880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ángulo 38"/>
          <p:cNvSpPr/>
          <p:nvPr/>
        </p:nvSpPr>
        <p:spPr>
          <a:xfrm>
            <a:off x="9763916" y="1606189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/>
          <p:cNvSpPr/>
          <p:nvPr/>
        </p:nvSpPr>
        <p:spPr>
          <a:xfrm>
            <a:off x="10074271" y="191575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/>
          <p:cNvSpPr/>
          <p:nvPr/>
        </p:nvSpPr>
        <p:spPr>
          <a:xfrm>
            <a:off x="10255248" y="173556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/>
          <p:cNvSpPr/>
          <p:nvPr/>
        </p:nvSpPr>
        <p:spPr>
          <a:xfrm>
            <a:off x="9894885" y="2095932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/>
          <p:cNvSpPr/>
          <p:nvPr/>
        </p:nvSpPr>
        <p:spPr>
          <a:xfrm>
            <a:off x="9894884" y="173556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Elipse 43"/>
          <p:cNvSpPr/>
          <p:nvPr/>
        </p:nvSpPr>
        <p:spPr>
          <a:xfrm>
            <a:off x="10254612" y="209593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/>
          <p:cNvSpPr/>
          <p:nvPr/>
        </p:nvSpPr>
        <p:spPr>
          <a:xfrm>
            <a:off x="5374640" y="1989138"/>
            <a:ext cx="720725" cy="71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Elipse 46"/>
          <p:cNvSpPr/>
          <p:nvPr/>
        </p:nvSpPr>
        <p:spPr>
          <a:xfrm>
            <a:off x="5865972" y="211851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Elipse 47"/>
          <p:cNvSpPr/>
          <p:nvPr/>
        </p:nvSpPr>
        <p:spPr>
          <a:xfrm>
            <a:off x="5505609" y="247888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Elipse 48"/>
          <p:cNvSpPr/>
          <p:nvPr/>
        </p:nvSpPr>
        <p:spPr>
          <a:xfrm>
            <a:off x="5505608" y="211851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Elipse 49"/>
          <p:cNvSpPr/>
          <p:nvPr/>
        </p:nvSpPr>
        <p:spPr>
          <a:xfrm>
            <a:off x="5865336" y="247888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Elipse 50"/>
          <p:cNvSpPr/>
          <p:nvPr/>
        </p:nvSpPr>
        <p:spPr>
          <a:xfrm>
            <a:off x="5865336" y="230306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Elipse 51"/>
          <p:cNvSpPr/>
          <p:nvPr/>
        </p:nvSpPr>
        <p:spPr>
          <a:xfrm>
            <a:off x="5506243" y="229949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994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Mantenimiento Limpio</dc:creator>
  <cp:lastModifiedBy>Mantenimiento Limpio</cp:lastModifiedBy>
  <cp:revision>4</cp:revision>
  <dcterms:created xsi:type="dcterms:W3CDTF">2024-02-28T09:29:41Z</dcterms:created>
  <dcterms:modified xsi:type="dcterms:W3CDTF">2024-02-29T03:25:46Z</dcterms:modified>
</cp:coreProperties>
</file>