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3F9E-4E21-11FE-0C9F-91472346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8F40C-CFCE-4EAA-E8A8-CBBCBC035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32C4-17B1-F0A2-C5D9-85A0B125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B1F7-FD24-FAAD-4873-11D4902F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61E3-18E8-219C-7A9B-5F1C5D63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85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34F2-8A2E-41A9-FFFF-983810B1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E27F0-3BBD-766A-DEF5-A5D367D3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084C-7D24-CE4B-E7AC-64C62C24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BA91-0B21-FCBA-7B57-6E0FACED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BD81-2301-2912-F30D-23B1F998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3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D3CDC-4F44-8A02-2C1A-2C0F12B18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A26E4-9189-B7A2-21D9-5339EA168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4CAA-CE4D-658D-E694-59770685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4EA7-1C20-F284-F88F-04537897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CF54-12AD-D326-55E6-B638941B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20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0533-C8FA-866A-3458-F2E07FE9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41B3-E6F0-B8C6-0D16-6C428236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AB2F4-010E-6849-23D4-DD61A505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96F9-E392-D6F6-F18E-435849A6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B5A0-1E02-E8E9-ADC1-1E0BE2EA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84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5DC-B4FD-8CA9-EF53-E7F29B9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F32D7-5340-9380-5315-806C7B41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28255-11C9-6627-2E71-D2CC4F7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A912-10EC-C68E-A6CA-CBFBFA1E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206A-8D32-7699-986B-30E340EF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34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CF36-AE12-5A19-6BD1-058A0B62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8007-51FB-51E5-7626-D7B57CDAA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D55D5-85F3-1DA5-8090-F1F3E704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043AC-A5A4-A416-112D-3210296C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E140-50D5-3C79-F94D-504BABCE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D29A1-FBB1-1A4A-92D8-E458EDE2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10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99BF-C0DE-C696-1E47-5162C846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3A78-617D-75B4-3F10-7ADFFD33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D9C2-E428-5B6C-3847-55B3C5317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321EF-4B28-A152-8F16-D5FFFB036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8478D-3DE8-3FBE-78F5-0F38C331B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85A63-7EDF-061A-7592-D6F4078B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DA9EC-4771-D3E7-1C48-9F898358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7E765-1F30-0589-A0F2-AD8358B6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77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5C34-5AAC-C03B-0557-53B0C57E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CEE64-FB79-4723-A8BF-FA704AB9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47465-EAFB-8F22-8F47-E7872E53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20EBD-A1E8-9575-4F38-94BADC19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23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1331D-16B9-F3E9-46B9-E037B2FD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97A23-7398-B915-7177-50207395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F2365-5DF0-F430-D19C-E1E40226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52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5A50-F017-34D6-7747-FC568926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6CB7-A445-5C79-79DE-CCD8FE98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41D16-8814-D0FF-09B8-EF89ED51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BAC49-F867-4B49-5EE5-A2232FBA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1ED5E-F34B-4708-E1D0-35C783FC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5E4DA-04F2-5A1B-FE8A-7A0B953F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83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E29C-C255-29A9-218E-F2E745C8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CB8C8-0331-6D02-B713-2B1670EF5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BC972-CD15-9B23-5FDA-C13A75E61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EFF60-20BE-79F2-53ED-9452D485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9E18-60A9-DC13-21A0-0C435928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3DC8D-0EDE-7246-4B8C-6A033CB7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0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EB2FB-5991-EF12-DE99-91AFD742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16FEE-AF2E-0B71-C502-F4A77338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284A2-A325-DF6A-D36B-9733FCB2D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DD992-B90B-4D9A-8611-AB345EDFF53E}" type="datetimeFigureOut">
              <a:rPr lang="en-CA" smtClean="0"/>
              <a:t>2024-05-28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67D0-AB00-CB03-BEB3-3634A3B9C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13ED4-EB42-F530-1E8D-9A2F23EAD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D868B-09FD-4AB0-94BF-ED4A29464A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35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EB12-9116-D2F7-41FA-9ED9E22EA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Shapiro-</a:t>
            </a:r>
            <a:r>
              <a:rPr lang="en-CA" dirty="0" err="1"/>
              <a:t>Kassen</a:t>
            </a:r>
            <a:r>
              <a:rPr lang="en-CA" dirty="0"/>
              <a:t> Summer Meetings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81844-2B3C-1E00-A417-1CC5A73D1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TOPICS format – Take 1 May 28th</a:t>
            </a:r>
          </a:p>
        </p:txBody>
      </p:sp>
    </p:spTree>
    <p:extLst>
      <p:ext uri="{BB962C8B-B14F-4D97-AF65-F5344CB8AC3E}">
        <p14:creationId xmlns:p14="http://schemas.microsoft.com/office/powerpoint/2010/main" val="48356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DA58DA-FAE1-B736-FD6A-8181C4B48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409" r="28255"/>
          <a:stretch/>
        </p:blipFill>
        <p:spPr>
          <a:xfrm>
            <a:off x="2475310" y="-180249"/>
            <a:ext cx="7401608" cy="78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Shapiro-Kassen Summer Meetings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Shapiro-Kassen Summer Meetings</dc:title>
  <dc:creator>Justin Gupta</dc:creator>
  <cp:lastModifiedBy>Justin Gupta</cp:lastModifiedBy>
  <cp:revision>1</cp:revision>
  <dcterms:created xsi:type="dcterms:W3CDTF">2024-05-28T18:26:04Z</dcterms:created>
  <dcterms:modified xsi:type="dcterms:W3CDTF">2024-05-28T18:30:36Z</dcterms:modified>
</cp:coreProperties>
</file>