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Prototyping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wizards of 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8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Playtest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individual characters:</a:t>
            </a:r>
          </a:p>
          <a:p>
            <a:r>
              <a:rPr lang="en-US" dirty="0" smtClean="0"/>
              <a:t>Take best animation controller as our general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part 1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Character feel?</a:t>
            </a:r>
          </a:p>
          <a:p>
            <a:r>
              <a:rPr lang="en-US" dirty="0" smtClean="0"/>
              <a:t>Character control?</a:t>
            </a:r>
          </a:p>
          <a:p>
            <a:r>
              <a:rPr lang="en-US" dirty="0" smtClean="0"/>
              <a:t>How well does the character respond to your input?</a:t>
            </a:r>
          </a:p>
          <a:p>
            <a:r>
              <a:rPr lang="en-US" dirty="0" smtClean="0"/>
              <a:t>Too slow or too fast?</a:t>
            </a:r>
          </a:p>
          <a:p>
            <a:r>
              <a:rPr lang="en-US" dirty="0" smtClean="0"/>
              <a:t>What do you think about the camera position?</a:t>
            </a:r>
          </a:p>
          <a:p>
            <a:r>
              <a:rPr lang="en-US" dirty="0" smtClean="0"/>
              <a:t>What abilities do you think would improve the character?</a:t>
            </a:r>
          </a:p>
        </p:txBody>
      </p:sp>
    </p:spTree>
    <p:extLst>
      <p:ext uri="{BB962C8B-B14F-4D97-AF65-F5344CB8AC3E}">
        <p14:creationId xmlns:p14="http://schemas.microsoft.com/office/powerpoint/2010/main" val="37035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playtest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</a:t>
            </a:r>
            <a:r>
              <a:rPr lang="en-US" dirty="0" err="1" smtClean="0"/>
              <a:t>vs</a:t>
            </a:r>
            <a:r>
              <a:rPr lang="en-US" dirty="0" smtClean="0"/>
              <a:t> player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part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feel?</a:t>
            </a:r>
          </a:p>
          <a:p>
            <a:r>
              <a:rPr lang="en-US" dirty="0" smtClean="0"/>
              <a:t>Character control?</a:t>
            </a:r>
          </a:p>
          <a:p>
            <a:r>
              <a:rPr lang="en-US" dirty="0" smtClean="0"/>
              <a:t>How well does the character respond to your input?</a:t>
            </a:r>
          </a:p>
          <a:p>
            <a:r>
              <a:rPr lang="en-US" dirty="0" smtClean="0"/>
              <a:t>What abilities do you think would improve the character?</a:t>
            </a:r>
          </a:p>
          <a:p>
            <a:r>
              <a:rPr lang="en-US" dirty="0" smtClean="0"/>
              <a:t>Continued on </a:t>
            </a:r>
            <a:r>
              <a:rPr lang="en-US" smtClean="0"/>
              <a:t>next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3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questions for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you think about the environment</a:t>
            </a:r>
          </a:p>
          <a:p>
            <a:r>
              <a:rPr lang="en-US" dirty="0" smtClean="0"/>
              <a:t>Would you like to see more interaction with the environment</a:t>
            </a:r>
          </a:p>
          <a:p>
            <a:r>
              <a:rPr lang="en-US" dirty="0" smtClean="0"/>
              <a:t>Is it too easy or too hard?</a:t>
            </a:r>
          </a:p>
          <a:p>
            <a:r>
              <a:rPr lang="en-US" dirty="0" smtClean="0"/>
              <a:t>How does the fighting interaction feel? Clunky? </a:t>
            </a:r>
            <a:r>
              <a:rPr lang="en-US" dirty="0" err="1" smtClean="0"/>
              <a:t>Floaty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 you think about more interactive environments?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28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</TotalTime>
  <Words>154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Spectrum</vt:lpstr>
      <vt:lpstr>Prototyping 1</vt:lpstr>
      <vt:lpstr>First Playtest</vt:lpstr>
      <vt:lpstr>Questions for part 1 </vt:lpstr>
      <vt:lpstr>Second playtest </vt:lpstr>
      <vt:lpstr>Questions for part 2 </vt:lpstr>
      <vt:lpstr>More questions for part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 1</dc:title>
  <dc:creator>Lanssie Ma</dc:creator>
  <cp:lastModifiedBy>Lanssie Ma</cp:lastModifiedBy>
  <cp:revision>4</cp:revision>
  <dcterms:created xsi:type="dcterms:W3CDTF">2015-10-02T18:33:10Z</dcterms:created>
  <dcterms:modified xsi:type="dcterms:W3CDTF">2015-10-02T18:46:53Z</dcterms:modified>
</cp:coreProperties>
</file>