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4" r:id="rId3"/>
    <p:sldId id="257" r:id="rId4"/>
    <p:sldId id="259" r:id="rId5"/>
    <p:sldId id="265" r:id="rId6"/>
    <p:sldId id="266" r:id="rId7"/>
    <p:sldId id="258" r:id="rId8"/>
    <p:sldId id="260" r:id="rId9"/>
    <p:sldId id="261" r:id="rId10"/>
    <p:sldId id="267" r:id="rId11"/>
    <p:sldId id="268" r:id="rId12"/>
    <p:sldId id="270" r:id="rId13"/>
    <p:sldId id="26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D25B2-CD1D-0449-B78B-615BE878C9F0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CB8C0-4330-AA4E-AC7E-9D6955009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7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B8C0-4330-AA4E-AC7E-9D6955009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42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B8C0-4330-AA4E-AC7E-9D6955009D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13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B8C0-4330-AA4E-AC7E-9D6955009D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8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lanssie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B8C0-4330-AA4E-AC7E-9D6955009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71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lanssie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B8C0-4330-AA4E-AC7E-9D6955009D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1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B8C0-4330-AA4E-AC7E-9D6955009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Jesus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B8C0-4330-AA4E-AC7E-9D6955009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Jesus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B8C0-4330-AA4E-AC7E-9D6955009D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B8C0-4330-AA4E-AC7E-9D6955009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8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B8C0-4330-AA4E-AC7E-9D6955009D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B8C0-4330-AA4E-AC7E-9D6955009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6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B8C0-4330-AA4E-AC7E-9D6955009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3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B8C0-4330-AA4E-AC7E-9D6955009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Prototyping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wizards of DOS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205" y="5696199"/>
            <a:ext cx="7754112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Nate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Ziran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Chen, Lanssie Ma, Timothy Storm, Jason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Libbey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Robert Sun, Jesus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Carillo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8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</a:t>
            </a:r>
            <a:r>
              <a:rPr lang="en-US" dirty="0" err="1" smtClean="0"/>
              <a:t>pt</a:t>
            </a:r>
            <a:r>
              <a:rPr lang="en-US" dirty="0" smtClean="0"/>
              <a:t>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Character feel?</a:t>
            </a:r>
          </a:p>
          <a:p>
            <a:pPr lvl="1"/>
            <a:r>
              <a:rPr lang="en-US" dirty="0"/>
              <a:t>A little more smooth after adjustments were made to the character controls </a:t>
            </a:r>
            <a:endParaRPr lang="en-US" dirty="0" smtClean="0"/>
          </a:p>
          <a:p>
            <a:r>
              <a:rPr lang="en-US" dirty="0" smtClean="0"/>
              <a:t>Character control?</a:t>
            </a:r>
          </a:p>
          <a:p>
            <a:pPr lvl="1"/>
            <a:r>
              <a:rPr lang="en-US" dirty="0"/>
              <a:t>Better but needs to still be improved upon depending on the character </a:t>
            </a:r>
            <a:endParaRPr lang="en-US" dirty="0" smtClean="0"/>
          </a:p>
          <a:p>
            <a:r>
              <a:rPr lang="en-US" dirty="0" smtClean="0"/>
              <a:t>How well does the character respond to your input?</a:t>
            </a:r>
          </a:p>
          <a:p>
            <a:pPr lvl="1"/>
            <a:r>
              <a:rPr lang="en-US" dirty="0"/>
              <a:t>Seems to be better, but will still need to be improved as we add more on attacks and challenges to the environment </a:t>
            </a:r>
            <a:endParaRPr lang="en-US" dirty="0" smtClean="0"/>
          </a:p>
          <a:p>
            <a:r>
              <a:rPr lang="en-US" dirty="0" smtClean="0"/>
              <a:t>What abilities do you think would improve the character?</a:t>
            </a:r>
          </a:p>
          <a:p>
            <a:pPr lvl="1"/>
            <a:r>
              <a:rPr lang="en-US" dirty="0"/>
              <a:t>Having more attacks and moves 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1753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results from </a:t>
            </a:r>
            <a:r>
              <a:rPr lang="en-US" dirty="0" err="1" smtClean="0"/>
              <a:t>pt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do you think about the environment</a:t>
            </a:r>
          </a:p>
          <a:p>
            <a:pPr lvl="1"/>
            <a:r>
              <a:rPr lang="en-US" dirty="0"/>
              <a:t>Could be improved, will need to build several types of arenas with specialties to fight on in future </a:t>
            </a:r>
            <a:r>
              <a:rPr lang="en-US" dirty="0" smtClean="0"/>
              <a:t>interactions </a:t>
            </a:r>
          </a:p>
          <a:p>
            <a:r>
              <a:rPr lang="en-US" dirty="0" smtClean="0"/>
              <a:t>Would you like to see more interaction with the environment</a:t>
            </a:r>
          </a:p>
          <a:p>
            <a:pPr lvl="1"/>
            <a:r>
              <a:rPr lang="en-US" dirty="0"/>
              <a:t>Would be good, see previous consensus </a:t>
            </a:r>
            <a:endParaRPr lang="en-US" dirty="0" smtClean="0"/>
          </a:p>
          <a:p>
            <a:r>
              <a:rPr lang="en-US" dirty="0" smtClean="0"/>
              <a:t>Is it too easy or too hard?</a:t>
            </a:r>
          </a:p>
          <a:p>
            <a:pPr lvl="1"/>
            <a:r>
              <a:rPr lang="en-US" dirty="0"/>
              <a:t>Fighting is clunky so it's hard to control characters and attacks </a:t>
            </a:r>
            <a:endParaRPr lang="en-US" dirty="0" smtClean="0"/>
          </a:p>
          <a:p>
            <a:r>
              <a:rPr lang="en-US" dirty="0" smtClean="0"/>
              <a:t>How does the fighting interaction feel? Clunky? </a:t>
            </a:r>
            <a:r>
              <a:rPr lang="en-US" dirty="0" err="1" smtClean="0"/>
              <a:t>Floaty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clunky depending on character so needs to be smoothed out more with more colliders </a:t>
            </a:r>
            <a:endParaRPr lang="en-US" dirty="0" smtClean="0"/>
          </a:p>
          <a:p>
            <a:r>
              <a:rPr lang="en-US" dirty="0" smtClean="0"/>
              <a:t>What do you think about more interactive environments?</a:t>
            </a:r>
          </a:p>
          <a:p>
            <a:pPr lvl="1"/>
            <a:r>
              <a:rPr lang="en-US" dirty="0"/>
              <a:t>Will need to build environments that require more strategy to use to their advantages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3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characters are doing better but need more work in terms of the fighting interaction. </a:t>
            </a:r>
          </a:p>
          <a:p>
            <a:r>
              <a:rPr lang="en-US" dirty="0" smtClean="0"/>
              <a:t>We need to make the game more challenging by involving more of the environment</a:t>
            </a:r>
          </a:p>
          <a:p>
            <a:r>
              <a:rPr lang="en-US" dirty="0" smtClean="0"/>
              <a:t>We need to work on developing more moves and attacks as well as a more consistent character controller for each of the characters</a:t>
            </a:r>
          </a:p>
          <a:p>
            <a:pPr lvl="1"/>
            <a:r>
              <a:rPr lang="en-US" dirty="0" smtClean="0"/>
              <a:t>Add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8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Iterate on the next set of feedback we’ve just received</a:t>
            </a:r>
          </a:p>
          <a:p>
            <a:r>
              <a:rPr lang="en-US" dirty="0" smtClean="0"/>
              <a:t>More abilities and attacks!</a:t>
            </a:r>
          </a:p>
          <a:p>
            <a:pPr lvl="1"/>
            <a:r>
              <a:rPr lang="en-US" dirty="0" smtClean="0"/>
              <a:t>Long range? Magic?</a:t>
            </a:r>
          </a:p>
          <a:p>
            <a:r>
              <a:rPr lang="en-US" dirty="0" smtClean="0"/>
              <a:t>Plan for more advanced and interesting game-play in terms of interacting with the environment</a:t>
            </a:r>
          </a:p>
          <a:p>
            <a:pPr lvl="1"/>
            <a:r>
              <a:rPr lang="en-US" dirty="0" smtClean="0"/>
              <a:t>Player must deal with environment as well as opponent</a:t>
            </a:r>
          </a:p>
          <a:p>
            <a:pPr lvl="1"/>
            <a:r>
              <a:rPr lang="en-US" dirty="0" smtClean="0"/>
              <a:t>Strategy is needed in order to win</a:t>
            </a:r>
          </a:p>
          <a:p>
            <a:pPr lvl="2"/>
            <a:r>
              <a:rPr lang="en-US" dirty="0" smtClean="0"/>
              <a:t>Using environment to their advantage. </a:t>
            </a:r>
          </a:p>
          <a:p>
            <a:pPr lvl="1"/>
            <a:r>
              <a:rPr lang="en-US" dirty="0" smtClean="0"/>
              <a:t>Surprise packages, temporary abilities</a:t>
            </a:r>
          </a:p>
          <a:p>
            <a:pPr lvl="1"/>
            <a:r>
              <a:rPr lang="en-US" dirty="0" smtClean="0"/>
              <a:t>Finding coins/money/items to reduce health, or add points</a:t>
            </a:r>
          </a:p>
          <a:p>
            <a:pPr lvl="2"/>
            <a:r>
              <a:rPr lang="en-US" dirty="0" smtClean="0"/>
              <a:t>Options for </a:t>
            </a:r>
            <a:r>
              <a:rPr lang="en-US" dirty="0" err="1" smtClean="0"/>
              <a:t>meley</a:t>
            </a:r>
            <a:r>
              <a:rPr lang="en-US" dirty="0" smtClean="0"/>
              <a:t> or for wins based off combination of kills/points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1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5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Playtesting</a:t>
            </a:r>
            <a:r>
              <a:rPr lang="en-US" dirty="0" smtClean="0"/>
              <a:t>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qualitative and subjective testing method to try and figure out how our character controllers and game interaction could be improved</a:t>
            </a:r>
          </a:p>
          <a:p>
            <a:r>
              <a:rPr lang="en-US" dirty="0" smtClean="0"/>
              <a:t>2 sets of surveys</a:t>
            </a:r>
          </a:p>
          <a:p>
            <a:pPr lvl="1"/>
            <a:r>
              <a:rPr lang="en-US" dirty="0" smtClean="0"/>
              <a:t>Testing characters alone</a:t>
            </a:r>
          </a:p>
          <a:p>
            <a:pPr lvl="1"/>
            <a:r>
              <a:rPr lang="en-US" dirty="0" smtClean="0"/>
              <a:t>Testing fighting between characters in an interactive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9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Playtest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individual characters</a:t>
            </a:r>
          </a:p>
          <a:p>
            <a:pPr lvl="1"/>
            <a:r>
              <a:rPr lang="en-US" dirty="0" smtClean="0"/>
              <a:t>1 tester per character, 5 players total</a:t>
            </a:r>
          </a:p>
          <a:p>
            <a:r>
              <a:rPr lang="en-US" dirty="0" smtClean="0"/>
              <a:t>Take best animation controller as our general one</a:t>
            </a:r>
          </a:p>
          <a:p>
            <a:r>
              <a:rPr lang="en-US" dirty="0" smtClean="0"/>
              <a:t>Work out the kinks of each character</a:t>
            </a:r>
          </a:p>
          <a:p>
            <a:r>
              <a:rPr lang="en-US" dirty="0" smtClean="0"/>
              <a:t>Test how they ‘feel’ to our users</a:t>
            </a:r>
          </a:p>
          <a:p>
            <a:pPr lvl="1"/>
            <a:r>
              <a:rPr lang="en-US" dirty="0" smtClean="0"/>
              <a:t>How easy/hard to </a:t>
            </a:r>
            <a:r>
              <a:rPr lang="en-US" dirty="0" err="1" smtClean="0"/>
              <a:t>manuever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Too fast or too slow?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7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part 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asked them to play around with our character after explaining them and asked the following questions afterwards:</a:t>
            </a:r>
          </a:p>
          <a:p>
            <a:r>
              <a:rPr lang="en-US" dirty="0" smtClean="0"/>
              <a:t>Character feel?</a:t>
            </a:r>
          </a:p>
          <a:p>
            <a:r>
              <a:rPr lang="en-US" dirty="0" smtClean="0"/>
              <a:t>Character control?</a:t>
            </a:r>
          </a:p>
          <a:p>
            <a:r>
              <a:rPr lang="en-US" dirty="0" smtClean="0"/>
              <a:t>How well does the character respond to your input?</a:t>
            </a:r>
          </a:p>
          <a:p>
            <a:r>
              <a:rPr lang="en-US" dirty="0" smtClean="0"/>
              <a:t>Too slow or too fast?</a:t>
            </a:r>
          </a:p>
          <a:p>
            <a:r>
              <a:rPr lang="en-US" dirty="0" smtClean="0"/>
              <a:t>What do you think about the camera position?</a:t>
            </a:r>
          </a:p>
          <a:p>
            <a:r>
              <a:rPr lang="en-US" dirty="0" smtClean="0"/>
              <a:t>What abilities do you think would improve the character?</a:t>
            </a:r>
          </a:p>
        </p:txBody>
      </p:sp>
    </p:spTree>
    <p:extLst>
      <p:ext uri="{BB962C8B-B14F-4D97-AF65-F5344CB8AC3E}">
        <p14:creationId xmlns:p14="http://schemas.microsoft.com/office/powerpoint/2010/main" val="370353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PT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Character feel</a:t>
            </a:r>
            <a:r>
              <a:rPr lang="en-US" sz="1200" dirty="0" smtClean="0"/>
              <a:t>?</a:t>
            </a:r>
          </a:p>
          <a:p>
            <a:pPr lvl="1"/>
            <a:r>
              <a:rPr lang="en-US" sz="1100" dirty="0"/>
              <a:t>Varied, depending on character. We will choose the best of them based on these results to make our characters more consistent in their behavior </a:t>
            </a:r>
          </a:p>
          <a:p>
            <a:r>
              <a:rPr lang="en-US" sz="1200" dirty="0"/>
              <a:t>Character control</a:t>
            </a:r>
            <a:r>
              <a:rPr lang="en-US" sz="1200" dirty="0" smtClean="0"/>
              <a:t>?</a:t>
            </a:r>
          </a:p>
          <a:p>
            <a:pPr lvl="1"/>
            <a:r>
              <a:rPr lang="en-US" sz="1100" dirty="0"/>
              <a:t>Also varied. We will need to develop motions that are more suited for character types </a:t>
            </a:r>
          </a:p>
          <a:p>
            <a:r>
              <a:rPr lang="en-US" sz="1200" dirty="0"/>
              <a:t>How well does the character respond to your input</a:t>
            </a:r>
            <a:r>
              <a:rPr lang="en-US" sz="1200" dirty="0" smtClean="0"/>
              <a:t>?</a:t>
            </a:r>
          </a:p>
          <a:p>
            <a:pPr lvl="1"/>
            <a:r>
              <a:rPr lang="en-US" sz="1100" dirty="0"/>
              <a:t>S</a:t>
            </a:r>
            <a:r>
              <a:rPr lang="en-US" sz="1100" dirty="0" smtClean="0"/>
              <a:t>eems </a:t>
            </a:r>
            <a:r>
              <a:rPr lang="en-US" sz="1100" dirty="0"/>
              <a:t>to be generally ok but could be better. Will need to work on the animation controller to fix this </a:t>
            </a:r>
          </a:p>
          <a:p>
            <a:r>
              <a:rPr lang="en-US" sz="1200" dirty="0"/>
              <a:t>Too slow or too fast</a:t>
            </a:r>
            <a:r>
              <a:rPr lang="en-US" sz="1200" dirty="0" smtClean="0"/>
              <a:t>?</a:t>
            </a:r>
          </a:p>
          <a:p>
            <a:pPr lvl="1"/>
            <a:r>
              <a:rPr lang="en-US" sz="1100" dirty="0"/>
              <a:t>Seems to be generally too slow for most characters </a:t>
            </a:r>
          </a:p>
          <a:p>
            <a:r>
              <a:rPr lang="en-US" sz="1200" dirty="0"/>
              <a:t>What do you think about the camera position</a:t>
            </a:r>
            <a:r>
              <a:rPr lang="en-US" sz="1200" dirty="0" smtClean="0"/>
              <a:t>?</a:t>
            </a:r>
          </a:p>
          <a:p>
            <a:pPr lvl="1"/>
            <a:r>
              <a:rPr lang="en-US" sz="1100" dirty="0"/>
              <a:t>We will consider adjusting camera positions to allow for full visibility when fighting, although this will need more testing to decide which might be better. </a:t>
            </a:r>
          </a:p>
          <a:p>
            <a:r>
              <a:rPr lang="en-US" sz="1200" dirty="0"/>
              <a:t>What abilities do you think would improve the character</a:t>
            </a:r>
            <a:r>
              <a:rPr lang="en-US" sz="1200" dirty="0" smtClean="0"/>
              <a:t>?</a:t>
            </a:r>
          </a:p>
          <a:p>
            <a:pPr lvl="1"/>
            <a:r>
              <a:rPr lang="en-US" sz="1100" dirty="0"/>
              <a:t>C</a:t>
            </a:r>
            <a:r>
              <a:rPr lang="en-US" sz="1100" dirty="0" smtClean="0"/>
              <a:t>onsensus </a:t>
            </a:r>
            <a:r>
              <a:rPr lang="en-US" sz="1100" dirty="0"/>
              <a:t>is to develop more attacks and mobility animations for each character and allow for variation. </a:t>
            </a:r>
          </a:p>
        </p:txBody>
      </p:sp>
    </p:spTree>
    <p:extLst>
      <p:ext uri="{BB962C8B-B14F-4D97-AF65-F5344CB8AC3E}">
        <p14:creationId xmlns:p14="http://schemas.microsoft.com/office/powerpoint/2010/main" val="311867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changed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 for 1v1</a:t>
            </a:r>
          </a:p>
          <a:p>
            <a:pPr lvl="1"/>
            <a:r>
              <a:rPr lang="en-US" dirty="0" smtClean="0"/>
              <a:t>Choice between 3 characters</a:t>
            </a:r>
          </a:p>
          <a:p>
            <a:r>
              <a:rPr lang="en-US" dirty="0" smtClean="0"/>
              <a:t>Slightly changed the character’s movements and controls to allow them to interact in the same environment</a:t>
            </a:r>
          </a:p>
          <a:p>
            <a:pPr lvl="1"/>
            <a:r>
              <a:rPr lang="en-US" dirty="0" smtClean="0"/>
              <a:t>Putting colliders on weapons and allowing for 3 attacks per character</a:t>
            </a:r>
          </a:p>
          <a:p>
            <a:r>
              <a:rPr lang="en-US" dirty="0" smtClean="0"/>
              <a:t>Added a split screen camera for 2 players</a:t>
            </a:r>
          </a:p>
          <a:p>
            <a:r>
              <a:rPr lang="en-US" dirty="0" smtClean="0"/>
              <a:t>Keyboard controls and game controller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9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playtest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Player </a:t>
            </a:r>
            <a:r>
              <a:rPr lang="en-US" dirty="0" err="1" smtClean="0"/>
              <a:t>vs</a:t>
            </a:r>
            <a:r>
              <a:rPr lang="en-US" dirty="0" smtClean="0"/>
              <a:t> player</a:t>
            </a:r>
          </a:p>
          <a:p>
            <a:pPr lvl="1"/>
            <a:r>
              <a:rPr lang="en-US" dirty="0" smtClean="0"/>
              <a:t>2 people playing per game. 8 players total.</a:t>
            </a:r>
          </a:p>
          <a:p>
            <a:r>
              <a:rPr lang="en-US" dirty="0" smtClean="0"/>
              <a:t>Continue to test for individual characters but also start checking </a:t>
            </a:r>
            <a:r>
              <a:rPr lang="en-US" dirty="0" err="1" smtClean="0"/>
              <a:t>pvp</a:t>
            </a:r>
            <a:r>
              <a:rPr lang="en-US" dirty="0" smtClean="0"/>
              <a:t> interaction in our game and the environment</a:t>
            </a:r>
          </a:p>
          <a:p>
            <a:r>
              <a:rPr lang="en-US" dirty="0" smtClean="0"/>
              <a:t>Specifically testing how does the fighting feel?</a:t>
            </a:r>
          </a:p>
          <a:p>
            <a:pPr lvl="1"/>
            <a:r>
              <a:rPr lang="en-US" dirty="0" smtClean="0"/>
              <a:t>Each character has standard mobility and 3 attacks. </a:t>
            </a:r>
          </a:p>
          <a:p>
            <a:r>
              <a:rPr lang="en-US" dirty="0" smtClean="0"/>
              <a:t>How is the interaction with the environment feel?</a:t>
            </a:r>
          </a:p>
          <a:p>
            <a:pPr lvl="1"/>
            <a:r>
              <a:rPr lang="en-US" dirty="0" smtClean="0"/>
              <a:t>We chose a regular plane with pieces that fall off every once in a 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part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Again we explained the idea behind our game, and told them their controls before we let them loose on each other for 3 minutes. We did not reveal the nature of the terrain. </a:t>
            </a:r>
          </a:p>
          <a:p>
            <a:r>
              <a:rPr lang="en-US" dirty="0" smtClean="0"/>
              <a:t>Character feel?</a:t>
            </a:r>
          </a:p>
          <a:p>
            <a:r>
              <a:rPr lang="en-US" dirty="0" smtClean="0"/>
              <a:t>Character control?</a:t>
            </a:r>
          </a:p>
          <a:p>
            <a:r>
              <a:rPr lang="en-US" dirty="0" smtClean="0"/>
              <a:t>How well does the character respond to your input?</a:t>
            </a:r>
          </a:p>
          <a:p>
            <a:r>
              <a:rPr lang="en-US" dirty="0" smtClean="0"/>
              <a:t>What abilities do you think would improve the character?</a:t>
            </a:r>
          </a:p>
          <a:p>
            <a:r>
              <a:rPr lang="en-US" dirty="0" smtClean="0"/>
              <a:t>Continued on next page</a:t>
            </a:r>
          </a:p>
        </p:txBody>
      </p:sp>
    </p:spTree>
    <p:extLst>
      <p:ext uri="{BB962C8B-B14F-4D97-AF65-F5344CB8AC3E}">
        <p14:creationId xmlns:p14="http://schemas.microsoft.com/office/powerpoint/2010/main" val="26363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questions for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you think about the environment</a:t>
            </a:r>
          </a:p>
          <a:p>
            <a:r>
              <a:rPr lang="en-US" dirty="0" smtClean="0"/>
              <a:t>Would you like to see more interaction with the environment</a:t>
            </a:r>
          </a:p>
          <a:p>
            <a:r>
              <a:rPr lang="en-US" dirty="0" smtClean="0"/>
              <a:t>Is it too easy or too hard?</a:t>
            </a:r>
          </a:p>
          <a:p>
            <a:r>
              <a:rPr lang="en-US" dirty="0" smtClean="0"/>
              <a:t>How does the fighting interaction feel? Clunky? </a:t>
            </a:r>
            <a:r>
              <a:rPr lang="en-US" dirty="0" err="1" smtClean="0"/>
              <a:t>Floaty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do you think about more interactive environments?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2854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109</TotalTime>
  <Words>959</Words>
  <Application>Microsoft Macintosh PowerPoint</Application>
  <PresentationFormat>On-screen Show (4:3)</PresentationFormat>
  <Paragraphs>129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Prototyping 1</vt:lpstr>
      <vt:lpstr>Playtesting strategy</vt:lpstr>
      <vt:lpstr>First Playtest</vt:lpstr>
      <vt:lpstr>Questions for part 1 </vt:lpstr>
      <vt:lpstr>Results from PT 1</vt:lpstr>
      <vt:lpstr>What we changed</vt:lpstr>
      <vt:lpstr>Second playtest </vt:lpstr>
      <vt:lpstr>Questions for part 2 </vt:lpstr>
      <vt:lpstr>More questions for part 2</vt:lpstr>
      <vt:lpstr>Results for pt 2 </vt:lpstr>
      <vt:lpstr>More results from pt 2</vt:lpstr>
      <vt:lpstr>Consensus</vt:lpstr>
      <vt:lpstr>Future Plans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Prototyping 1</dc:title>
  <dc:creator>Lanssie Ma</dc:creator>
  <cp:lastModifiedBy>Lanssie Ma</cp:lastModifiedBy>
  <cp:revision>29</cp:revision>
  <dcterms:created xsi:type="dcterms:W3CDTF">2015-10-02T18:33:10Z</dcterms:created>
  <dcterms:modified xsi:type="dcterms:W3CDTF">2015-10-04T22:15:06Z</dcterms:modified>
</cp:coreProperties>
</file>