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12/6/15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12/6/15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12/6/15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12/6/15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Fighters of </a:t>
            </a:r>
            <a:r>
              <a:rPr lang="en-US" dirty="0" smtClean="0"/>
              <a:t>Dos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 smtClean="0"/>
              <a:t>Wizards of Dos</a:t>
            </a:r>
          </a:p>
          <a:p>
            <a:r>
              <a:rPr lang="en-US" dirty="0" smtClean="0"/>
              <a:t>Lanssie Ma, Timothy Storm, Nate </a:t>
            </a:r>
            <a:r>
              <a:rPr lang="en-US" dirty="0" err="1" smtClean="0"/>
              <a:t>Zhiran</a:t>
            </a:r>
            <a:r>
              <a:rPr lang="en-US" dirty="0" smtClean="0"/>
              <a:t> Chen, Robert Sun, Jesus </a:t>
            </a:r>
            <a:r>
              <a:rPr lang="en-US" dirty="0" err="1" smtClean="0"/>
              <a:t>Carillo</a:t>
            </a:r>
            <a:r>
              <a:rPr lang="en-US" dirty="0" smtClean="0"/>
              <a:t>, Jason </a:t>
            </a:r>
            <a:r>
              <a:rPr lang="en-US" dirty="0" err="1" smtClean="0"/>
              <a:t>Libbey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3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3D </a:t>
            </a:r>
            <a:r>
              <a:rPr lang="en-US" dirty="0" err="1" smtClean="0"/>
              <a:t>pvp</a:t>
            </a:r>
            <a:r>
              <a:rPr lang="en-US" dirty="0" smtClean="0"/>
              <a:t> fighting game</a:t>
            </a:r>
          </a:p>
          <a:p>
            <a:r>
              <a:rPr lang="en-US" dirty="0" smtClean="0"/>
              <a:t>2 players at a time</a:t>
            </a:r>
          </a:p>
          <a:p>
            <a:r>
              <a:rPr lang="en-US" dirty="0" smtClean="0"/>
              <a:t>Goal is to beat the other player while taking advantage of the pros and cons of the stages.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15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Maria</a:t>
            </a:r>
          </a:p>
          <a:p>
            <a:r>
              <a:rPr lang="en-US" dirty="0" smtClean="0"/>
              <a:t>Masked </a:t>
            </a:r>
            <a:r>
              <a:rPr lang="en-US" dirty="0" err="1" smtClean="0"/>
              <a:t>Torra</a:t>
            </a:r>
            <a:endParaRPr lang="en-US" dirty="0" smtClean="0"/>
          </a:p>
          <a:p>
            <a:r>
              <a:rPr lang="en-US" dirty="0" err="1" smtClean="0"/>
              <a:t>Ekko</a:t>
            </a:r>
            <a:endParaRPr lang="en-US" dirty="0" smtClean="0"/>
          </a:p>
          <a:p>
            <a:r>
              <a:rPr lang="en-US" dirty="0" smtClean="0"/>
              <a:t>Ninja</a:t>
            </a:r>
          </a:p>
          <a:p>
            <a:endParaRPr lang="en-US" dirty="0"/>
          </a:p>
          <a:p>
            <a:r>
              <a:rPr lang="en-US" dirty="0" smtClean="0"/>
              <a:t>3 attacks</a:t>
            </a:r>
          </a:p>
          <a:p>
            <a:r>
              <a:rPr lang="en-US" dirty="0" smtClean="0"/>
              <a:t>Walk, Run, Jump, Attack</a:t>
            </a:r>
          </a:p>
          <a:p>
            <a:r>
              <a:rPr lang="en-US" dirty="0" smtClean="0"/>
              <a:t>Ragdoll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67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Hell</a:t>
            </a:r>
          </a:p>
          <a:p>
            <a:pPr lvl="1"/>
            <a:r>
              <a:rPr lang="en-US" dirty="0" smtClean="0"/>
              <a:t>Ground disappears and drops out over time.</a:t>
            </a:r>
          </a:p>
          <a:p>
            <a:pPr lvl="1"/>
            <a:r>
              <a:rPr lang="en-US" dirty="0" smtClean="0"/>
              <a:t>Fireballs </a:t>
            </a:r>
          </a:p>
          <a:p>
            <a:r>
              <a:rPr lang="en-US" dirty="0" smtClean="0"/>
              <a:t>Japan</a:t>
            </a:r>
          </a:p>
          <a:p>
            <a:pPr lvl="1"/>
            <a:r>
              <a:rPr lang="en-US" dirty="0" smtClean="0"/>
              <a:t>Has food that gives you increase in health points.</a:t>
            </a:r>
          </a:p>
          <a:p>
            <a:r>
              <a:rPr lang="en-US" dirty="0" smtClean="0"/>
              <a:t>Ice Glacier</a:t>
            </a:r>
          </a:p>
          <a:p>
            <a:pPr lvl="1"/>
            <a:r>
              <a:rPr lang="en-US" dirty="0" smtClean="0"/>
              <a:t>Platforms to jump on.</a:t>
            </a:r>
          </a:p>
          <a:p>
            <a:pPr lvl="1"/>
            <a:r>
              <a:rPr lang="en-US" dirty="0" smtClean="0"/>
              <a:t>Slippery</a:t>
            </a:r>
          </a:p>
          <a:p>
            <a:pPr lvl="1"/>
            <a:r>
              <a:rPr lang="en-US" dirty="0" smtClean="0"/>
              <a:t>Spiders</a:t>
            </a:r>
          </a:p>
          <a:p>
            <a:r>
              <a:rPr lang="en-US" dirty="0" smtClean="0"/>
              <a:t>Swamp</a:t>
            </a:r>
          </a:p>
          <a:p>
            <a:pPr lvl="1"/>
            <a:r>
              <a:rPr lang="en-US" dirty="0" smtClean="0"/>
              <a:t>Swamp water hurts your health if you touch it</a:t>
            </a:r>
          </a:p>
          <a:p>
            <a:pPr lvl="1"/>
            <a:r>
              <a:rPr lang="en-US" dirty="0" smtClean="0"/>
              <a:t>Center tree generates once in a while and acts as a safe haven temporarily.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00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Fireballs</a:t>
            </a:r>
          </a:p>
          <a:p>
            <a:pPr lvl="1"/>
            <a:r>
              <a:rPr lang="en-US" dirty="0" smtClean="0"/>
              <a:t>Spawn and seek players to attack them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Spiders</a:t>
            </a:r>
          </a:p>
          <a:p>
            <a:pPr lvl="1"/>
            <a:r>
              <a:rPr lang="en-US" dirty="0" smtClean="0"/>
              <a:t>Spawn and attack players.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18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99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15</TotalTime>
  <Words>146</Words>
  <Application>Microsoft Macintosh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Executive</vt:lpstr>
      <vt:lpstr>Fighters of Dos</vt:lpstr>
      <vt:lpstr>GamePlay</vt:lpstr>
      <vt:lpstr>Characters</vt:lpstr>
      <vt:lpstr>Environments</vt:lpstr>
      <vt:lpstr>AI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FIGHT</dc:title>
  <dc:creator>Lanssie Ma</dc:creator>
  <cp:lastModifiedBy>Lanssie Ma</cp:lastModifiedBy>
  <cp:revision>10</cp:revision>
  <dcterms:created xsi:type="dcterms:W3CDTF">2015-12-06T16:40:53Z</dcterms:created>
  <dcterms:modified xsi:type="dcterms:W3CDTF">2015-12-06T16:56:29Z</dcterms:modified>
</cp:coreProperties>
</file>