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Fighters of 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Wizards of Dos</a:t>
            </a:r>
          </a:p>
          <a:p>
            <a:r>
              <a:rPr lang="en-US" dirty="0" smtClean="0"/>
              <a:t>Lanssie Ma, Timothy Storm, Nate </a:t>
            </a:r>
            <a:r>
              <a:rPr lang="en-US" dirty="0" err="1" smtClean="0"/>
              <a:t>Zhiran</a:t>
            </a:r>
            <a:r>
              <a:rPr lang="en-US" dirty="0" smtClean="0"/>
              <a:t> Chen, Robert Sun, Jesus </a:t>
            </a:r>
            <a:r>
              <a:rPr lang="en-US" dirty="0" err="1" smtClean="0"/>
              <a:t>Carillo</a:t>
            </a:r>
            <a:r>
              <a:rPr lang="en-US" dirty="0" smtClean="0"/>
              <a:t>, Jason </a:t>
            </a:r>
            <a:r>
              <a:rPr lang="en-US" dirty="0" err="1" smtClean="0"/>
              <a:t>Libbey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pvp</a:t>
            </a:r>
            <a:r>
              <a:rPr lang="en-US" dirty="0" smtClean="0"/>
              <a:t> fighting game</a:t>
            </a:r>
          </a:p>
          <a:p>
            <a:r>
              <a:rPr lang="en-US" dirty="0" smtClean="0"/>
              <a:t>2 players at a time</a:t>
            </a:r>
          </a:p>
          <a:p>
            <a:r>
              <a:rPr lang="en-US" dirty="0" smtClean="0"/>
              <a:t>Goal is to beat the other player while taking advantage of the pros and cons of the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65699" cy="1658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Maria</a:t>
            </a:r>
          </a:p>
          <a:p>
            <a:r>
              <a:rPr lang="en-US" dirty="0" smtClean="0"/>
              <a:t>Masked </a:t>
            </a:r>
            <a:r>
              <a:rPr lang="en-US" dirty="0" err="1" smtClean="0"/>
              <a:t>Torra</a:t>
            </a:r>
            <a:endParaRPr lang="en-US" dirty="0" smtClean="0"/>
          </a:p>
          <a:p>
            <a:r>
              <a:rPr lang="en-US" dirty="0" err="1" smtClean="0"/>
              <a:t>Ekko</a:t>
            </a:r>
            <a:endParaRPr lang="en-US" dirty="0" smtClean="0"/>
          </a:p>
          <a:p>
            <a:r>
              <a:rPr lang="en-US" dirty="0" smtClean="0"/>
              <a:t>Ninja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5-12-06 12.0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" y="3281287"/>
            <a:ext cx="1746432" cy="3047827"/>
          </a:xfrm>
          <a:prstGeom prst="rect">
            <a:avLst/>
          </a:prstGeom>
        </p:spPr>
      </p:pic>
      <p:pic>
        <p:nvPicPr>
          <p:cNvPr id="5" name="Picture 4" descr="Screenshot 2015-12-06 12.08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75" y="3264715"/>
            <a:ext cx="1666858" cy="3064399"/>
          </a:xfrm>
          <a:prstGeom prst="rect">
            <a:avLst/>
          </a:prstGeom>
        </p:spPr>
      </p:pic>
      <p:pic>
        <p:nvPicPr>
          <p:cNvPr id="6" name="Picture 5" descr="Screenshot 2015-12-06 12.0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04" y="3258418"/>
            <a:ext cx="1963056" cy="3093566"/>
          </a:xfrm>
          <a:prstGeom prst="rect">
            <a:avLst/>
          </a:prstGeom>
        </p:spPr>
      </p:pic>
      <p:pic>
        <p:nvPicPr>
          <p:cNvPr id="7" name="Picture 6" descr="Screenshot 2015-12-06 12.10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54" y="3281287"/>
            <a:ext cx="1413585" cy="3047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3183" y="1797875"/>
            <a:ext cx="4313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3 attacks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Walk, Run, Jump, Attack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Ragdoll</a:t>
            </a:r>
          </a:p>
        </p:txBody>
      </p:sp>
    </p:spTree>
    <p:extLst>
      <p:ext uri="{BB962C8B-B14F-4D97-AF65-F5344CB8AC3E}">
        <p14:creationId xmlns:p14="http://schemas.microsoft.com/office/powerpoint/2010/main" val="15150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</a:t>
            </a:r>
          </a:p>
          <a:p>
            <a:pPr lvl="1"/>
            <a:r>
              <a:rPr lang="en-US" dirty="0" smtClean="0"/>
              <a:t>Ground disappears and drops out over </a:t>
            </a:r>
            <a:r>
              <a:rPr lang="en-US" smtClean="0"/>
              <a:t>time.</a:t>
            </a:r>
            <a:endParaRPr lang="en-US" dirty="0" smtClean="0"/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Has food that gives you increase in health points.</a:t>
            </a:r>
          </a:p>
          <a:p>
            <a:r>
              <a:rPr lang="en-US" dirty="0" smtClean="0"/>
              <a:t>Ice Glacier</a:t>
            </a:r>
          </a:p>
          <a:p>
            <a:pPr lvl="1"/>
            <a:r>
              <a:rPr lang="en-US" dirty="0" smtClean="0"/>
              <a:t>Platforms to jump on.</a:t>
            </a:r>
          </a:p>
          <a:p>
            <a:pPr lvl="1"/>
            <a:r>
              <a:rPr lang="en-US" dirty="0" smtClean="0"/>
              <a:t>Slippery</a:t>
            </a:r>
          </a:p>
          <a:p>
            <a:pPr lvl="1"/>
            <a:r>
              <a:rPr lang="en-US" dirty="0" smtClean="0"/>
              <a:t>Spiders</a:t>
            </a:r>
          </a:p>
          <a:p>
            <a:r>
              <a:rPr lang="en-US" dirty="0" smtClean="0"/>
              <a:t>Swamp</a:t>
            </a:r>
          </a:p>
          <a:p>
            <a:pPr lvl="1"/>
            <a:r>
              <a:rPr lang="en-US" dirty="0" smtClean="0"/>
              <a:t>Swamp water hurts your health if you touch it</a:t>
            </a:r>
          </a:p>
          <a:p>
            <a:pPr lvl="1"/>
            <a:r>
              <a:rPr lang="en-US" dirty="0" smtClean="0"/>
              <a:t>Center tree generates once in a while and acts as a safe haven temporarily.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Fireballs</a:t>
            </a:r>
          </a:p>
          <a:p>
            <a:pPr lvl="1"/>
            <a:r>
              <a:rPr lang="en-US" dirty="0" smtClean="0"/>
              <a:t>Spawn and seek players to attack them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Spiders</a:t>
            </a:r>
          </a:p>
          <a:p>
            <a:pPr lvl="1"/>
            <a:r>
              <a:rPr lang="en-US" dirty="0" smtClean="0"/>
              <a:t>Spawn and attack players.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1390</TotalTime>
  <Words>145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Fighters of Dos</vt:lpstr>
      <vt:lpstr>GamePlay</vt:lpstr>
      <vt:lpstr>Characters</vt:lpstr>
      <vt:lpstr>Environments</vt:lpstr>
      <vt:lpstr>AI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</dc:title>
  <dc:creator>Lanssie Ma</dc:creator>
  <cp:lastModifiedBy>Lanssie Ma</cp:lastModifiedBy>
  <cp:revision>12</cp:revision>
  <dcterms:created xsi:type="dcterms:W3CDTF">2015-12-06T16:40:53Z</dcterms:created>
  <dcterms:modified xsi:type="dcterms:W3CDTF">2015-12-07T15:51:32Z</dcterms:modified>
</cp:coreProperties>
</file>