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E50316-93D8-6B40-8B02-8848ECFE2153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039B-D637-9449-89F6-3C5A04C53CFA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2CB8-244D-F64B-A9B7-BFDF4610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17" y="195990"/>
            <a:ext cx="8492919" cy="6395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838" y="414061"/>
            <a:ext cx="2540179" cy="679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2171" y="420859"/>
            <a:ext cx="504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Project home page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29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JEMTC client page logo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9217" y="1284896"/>
            <a:ext cx="8492919" cy="3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72580" y="1324585"/>
            <a:ext cx="0" cy="4847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1003" y="1407671"/>
            <a:ext cx="527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Team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089997" y="2094484"/>
            <a:ext cx="1744766" cy="151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23358" y="2094484"/>
            <a:ext cx="1744766" cy="151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5479" y="2094484"/>
            <a:ext cx="1744766" cy="151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01278" y="4081288"/>
            <a:ext cx="1744766" cy="151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34639" y="4081288"/>
            <a:ext cx="1744766" cy="151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96760" y="4081288"/>
            <a:ext cx="1744766" cy="151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4617" y="1435100"/>
            <a:ext cx="13044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NAV area…</a:t>
            </a:r>
          </a:p>
          <a:p>
            <a:endParaRPr lang="en-US" sz="1200" dirty="0"/>
          </a:p>
          <a:p>
            <a:r>
              <a:rPr lang="en-US" sz="1200" dirty="0" smtClean="0"/>
              <a:t>Connect with us</a:t>
            </a:r>
          </a:p>
          <a:p>
            <a:endParaRPr lang="en-US" sz="1200" dirty="0"/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Prototype</a:t>
            </a:r>
          </a:p>
          <a:p>
            <a:r>
              <a:rPr lang="en-US" sz="1200" dirty="0" smtClean="0"/>
              <a:t>Wireframes</a:t>
            </a:r>
          </a:p>
          <a:p>
            <a:r>
              <a:rPr lang="en-US" sz="1200" dirty="0" smtClean="0"/>
              <a:t>Sitemap</a:t>
            </a:r>
          </a:p>
          <a:p>
            <a:r>
              <a:rPr lang="en-US" sz="1200" dirty="0" smtClean="0"/>
              <a:t>Rationale docs</a:t>
            </a:r>
          </a:p>
          <a:p>
            <a:endParaRPr lang="en-US" sz="1200" dirty="0"/>
          </a:p>
          <a:p>
            <a:r>
              <a:rPr lang="en-US" sz="1200" dirty="0" smtClean="0"/>
              <a:t>Contact</a:t>
            </a:r>
          </a:p>
          <a:p>
            <a:r>
              <a:rPr lang="en-US" sz="1200" dirty="0" smtClean="0"/>
              <a:t>Associated links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9217" y="6172200"/>
            <a:ext cx="849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8444" y="617220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089997" y="3301999"/>
            <a:ext cx="1744766" cy="308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796760" y="5331102"/>
            <a:ext cx="1744766" cy="308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44363" y="5288804"/>
            <a:ext cx="1744766" cy="308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01278" y="5288804"/>
            <a:ext cx="1744766" cy="308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785479" y="3318898"/>
            <a:ext cx="1744766" cy="308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31663" y="3301999"/>
            <a:ext cx="1744766" cy="308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8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17" y="457200"/>
            <a:ext cx="8492919" cy="627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838" y="604561"/>
            <a:ext cx="2540179" cy="679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017" y="60523"/>
            <a:ext cx="590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JEMTC – Comp 1950 student page prototype (home)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720013"/>
            <a:ext cx="20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JEMTC logo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9217" y="1424596"/>
            <a:ext cx="8492919" cy="3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01180" y="1464285"/>
            <a:ext cx="0" cy="497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817" y="1562100"/>
            <a:ext cx="1304483" cy="313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Nav</a:t>
            </a:r>
            <a:endParaRPr lang="en-US" sz="1600" dirty="0"/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Course outline</a:t>
            </a:r>
            <a:endParaRPr lang="en-US" sz="1200" dirty="0"/>
          </a:p>
          <a:p>
            <a:r>
              <a:rPr lang="en-US" sz="1200" dirty="0" smtClean="0"/>
              <a:t>Lectures</a:t>
            </a:r>
          </a:p>
          <a:p>
            <a:r>
              <a:rPr lang="en-US" sz="1200" dirty="0" smtClean="0"/>
              <a:t> 01</a:t>
            </a:r>
          </a:p>
          <a:p>
            <a:r>
              <a:rPr lang="en-US" sz="1200" dirty="0" smtClean="0"/>
              <a:t> 02</a:t>
            </a:r>
          </a:p>
          <a:p>
            <a:r>
              <a:rPr lang="en-US" sz="1200" dirty="0" smtClean="0"/>
              <a:t> 03</a:t>
            </a:r>
          </a:p>
          <a:p>
            <a:r>
              <a:rPr lang="en-US" sz="1200" dirty="0" smtClean="0"/>
              <a:t> 04</a:t>
            </a:r>
          </a:p>
          <a:p>
            <a:r>
              <a:rPr lang="en-US" sz="1200" dirty="0" smtClean="0"/>
              <a:t> 05</a:t>
            </a:r>
          </a:p>
          <a:p>
            <a:r>
              <a:rPr lang="en-US" sz="1200" dirty="0" smtClean="0"/>
              <a:t> 06</a:t>
            </a:r>
          </a:p>
          <a:p>
            <a:r>
              <a:rPr lang="en-US" sz="1200" dirty="0" smtClean="0"/>
              <a:t> 07</a:t>
            </a:r>
          </a:p>
          <a:p>
            <a:r>
              <a:rPr lang="en-US" sz="1200" dirty="0" smtClean="0"/>
              <a:t> 08</a:t>
            </a:r>
          </a:p>
          <a:p>
            <a:r>
              <a:rPr lang="en-US" sz="1200" dirty="0" smtClean="0"/>
              <a:t> 09</a:t>
            </a:r>
          </a:p>
          <a:p>
            <a:r>
              <a:rPr lang="en-US" sz="1200" dirty="0" smtClean="0"/>
              <a:t> 10</a:t>
            </a:r>
          </a:p>
          <a:p>
            <a:r>
              <a:rPr lang="en-US" sz="1200" dirty="0" smtClean="0"/>
              <a:t>Homework</a:t>
            </a:r>
          </a:p>
          <a:p>
            <a:r>
              <a:rPr lang="en-US" sz="1200" dirty="0" smtClean="0"/>
              <a:t>Blog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59217" y="6438900"/>
            <a:ext cx="849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5380" y="6392446"/>
            <a:ext cx="344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top  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297080" y="1464285"/>
            <a:ext cx="0" cy="497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05600" y="669213"/>
            <a:ext cx="1993900" cy="21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6300" y="629961"/>
            <a:ext cx="86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5017" y="1549400"/>
            <a:ext cx="13044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Right </a:t>
            </a:r>
            <a:r>
              <a:rPr lang="en-US" sz="1600" b="1" dirty="0" err="1" smtClean="0"/>
              <a:t>Nav</a:t>
            </a:r>
            <a:endParaRPr lang="en-US" sz="1600" b="1" dirty="0" smtClean="0"/>
          </a:p>
          <a:p>
            <a:r>
              <a:rPr lang="en-US" sz="1200" dirty="0" smtClean="0"/>
              <a:t>Contact</a:t>
            </a:r>
          </a:p>
          <a:p>
            <a:r>
              <a:rPr lang="en-US" sz="1200" dirty="0" smtClean="0"/>
              <a:t>Associated links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my.bcit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bcit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bcit</a:t>
            </a:r>
            <a:r>
              <a:rPr lang="en-US" sz="1200" dirty="0" smtClean="0"/>
              <a:t>: computing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alistair.com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146300" y="15494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Heading1 (e.g. Winter 2014 welcome!)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47900" y="1918732"/>
            <a:ext cx="4826000" cy="15864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24200" y="2540000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46300" y="3517900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Heading2 (e.g. course description)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247900" y="3851076"/>
            <a:ext cx="4826000" cy="11532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4200" y="4180720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46300" y="5010229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Heading2 (e.g. course expectations)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2247900" y="5343405"/>
            <a:ext cx="4826000" cy="9557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24200" y="5673049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17" y="457200"/>
            <a:ext cx="8492919" cy="627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838" y="566461"/>
            <a:ext cx="2540179" cy="679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017" y="60523"/>
            <a:ext cx="590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JEMTC – Comp 1950 student page prototype (lecture 04)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69213"/>
            <a:ext cx="20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JEMTC logo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9217" y="1424596"/>
            <a:ext cx="8492919" cy="3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01180" y="1464285"/>
            <a:ext cx="0" cy="497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817" y="1612900"/>
            <a:ext cx="1304483" cy="313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Nav</a:t>
            </a:r>
            <a:endParaRPr lang="en-US" sz="1600" dirty="0"/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Course outline</a:t>
            </a:r>
            <a:endParaRPr lang="en-US" sz="1200" dirty="0"/>
          </a:p>
          <a:p>
            <a:r>
              <a:rPr lang="en-US" sz="1200" dirty="0" smtClean="0"/>
              <a:t>Lectures</a:t>
            </a:r>
          </a:p>
          <a:p>
            <a:r>
              <a:rPr lang="en-US" sz="1200" dirty="0" smtClean="0"/>
              <a:t> 01</a:t>
            </a:r>
          </a:p>
          <a:p>
            <a:r>
              <a:rPr lang="en-US" sz="1200" dirty="0" smtClean="0"/>
              <a:t> 02</a:t>
            </a:r>
          </a:p>
          <a:p>
            <a:r>
              <a:rPr lang="en-US" sz="1200" dirty="0" smtClean="0"/>
              <a:t> 03</a:t>
            </a:r>
          </a:p>
          <a:p>
            <a:r>
              <a:rPr lang="en-US" sz="1200" dirty="0" smtClean="0"/>
              <a:t> 04</a:t>
            </a:r>
          </a:p>
          <a:p>
            <a:r>
              <a:rPr lang="en-US" sz="1200" dirty="0" smtClean="0"/>
              <a:t> 05</a:t>
            </a:r>
          </a:p>
          <a:p>
            <a:r>
              <a:rPr lang="en-US" sz="1200" dirty="0" smtClean="0"/>
              <a:t> 06</a:t>
            </a:r>
          </a:p>
          <a:p>
            <a:r>
              <a:rPr lang="en-US" sz="1200" dirty="0" smtClean="0"/>
              <a:t> 07</a:t>
            </a:r>
          </a:p>
          <a:p>
            <a:r>
              <a:rPr lang="en-US" sz="1200" dirty="0" smtClean="0"/>
              <a:t> 08</a:t>
            </a:r>
          </a:p>
          <a:p>
            <a:r>
              <a:rPr lang="en-US" sz="1200" dirty="0" smtClean="0"/>
              <a:t> 09</a:t>
            </a:r>
          </a:p>
          <a:p>
            <a:r>
              <a:rPr lang="en-US" sz="1200" dirty="0" smtClean="0"/>
              <a:t> 10</a:t>
            </a:r>
          </a:p>
          <a:p>
            <a:r>
              <a:rPr lang="en-US" sz="1200" dirty="0" smtClean="0"/>
              <a:t>Homework</a:t>
            </a:r>
          </a:p>
          <a:p>
            <a:r>
              <a:rPr lang="en-US" sz="1200" dirty="0" smtClean="0"/>
              <a:t>Blog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59217" y="6438900"/>
            <a:ext cx="849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2200" y="6400800"/>
            <a:ext cx="344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top | home 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297080" y="1464285"/>
            <a:ext cx="0" cy="497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05600" y="669213"/>
            <a:ext cx="1993900" cy="21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6300" y="629961"/>
            <a:ext cx="86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5017" y="1638300"/>
            <a:ext cx="13044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Right </a:t>
            </a:r>
            <a:r>
              <a:rPr lang="en-US" sz="1600" b="1" dirty="0" err="1" smtClean="0"/>
              <a:t>Nav</a:t>
            </a:r>
            <a:endParaRPr lang="en-US" sz="1600" b="1" dirty="0" smtClean="0"/>
          </a:p>
          <a:p>
            <a:r>
              <a:rPr lang="en-US" sz="1200" dirty="0" smtClean="0"/>
              <a:t>Contact</a:t>
            </a:r>
          </a:p>
          <a:p>
            <a:r>
              <a:rPr lang="en-US" sz="1200" dirty="0" smtClean="0"/>
              <a:t>Associated links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my.bcit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bcit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bcit</a:t>
            </a:r>
            <a:r>
              <a:rPr lang="en-US" sz="1200" dirty="0" smtClean="0"/>
              <a:t>: computing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alistair.com</a:t>
            </a:r>
            <a:endParaRPr lang="en-US" sz="12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247900" y="1918732"/>
            <a:ext cx="4826000" cy="15864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  <a:prstDash val="dot"/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49500" y="1986002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46300" y="3543300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Heading2 (e.g. Quiz)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247900" y="3868182"/>
            <a:ext cx="4826000" cy="4786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324100" y="3935490"/>
            <a:ext cx="4641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Content (red or some other fill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for emphasis)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159000" y="1552728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Heading2 (e.g. Agenda)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139950" y="4499252"/>
            <a:ext cx="49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Heading2 (e.g. Referencing CSS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2241550" y="4824134"/>
            <a:ext cx="4826000" cy="14496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4100" y="4889500"/>
            <a:ext cx="178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Heading3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413000" y="5166499"/>
            <a:ext cx="4552950" cy="10247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89200" y="5224540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6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17" y="457200"/>
            <a:ext cx="8492919" cy="627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838" y="566461"/>
            <a:ext cx="2540179" cy="679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017" y="60523"/>
            <a:ext cx="590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JEMTC – Comp 1950 student page prototype (blog)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69213"/>
            <a:ext cx="20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JEMTC logo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9217" y="1424596"/>
            <a:ext cx="8492919" cy="3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01180" y="1464285"/>
            <a:ext cx="0" cy="497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817" y="1612900"/>
            <a:ext cx="1304483" cy="313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Nav</a:t>
            </a:r>
            <a:endParaRPr lang="en-US" sz="1600" dirty="0"/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Course outline</a:t>
            </a:r>
            <a:endParaRPr lang="en-US" sz="1200" dirty="0"/>
          </a:p>
          <a:p>
            <a:r>
              <a:rPr lang="en-US" sz="1200" dirty="0" smtClean="0"/>
              <a:t>Lectures</a:t>
            </a:r>
          </a:p>
          <a:p>
            <a:r>
              <a:rPr lang="en-US" sz="1200" dirty="0" smtClean="0"/>
              <a:t> 01</a:t>
            </a:r>
          </a:p>
          <a:p>
            <a:r>
              <a:rPr lang="en-US" sz="1200" dirty="0" smtClean="0"/>
              <a:t> 02</a:t>
            </a:r>
          </a:p>
          <a:p>
            <a:r>
              <a:rPr lang="en-US" sz="1200" dirty="0" smtClean="0"/>
              <a:t> 03</a:t>
            </a:r>
          </a:p>
          <a:p>
            <a:r>
              <a:rPr lang="en-US" sz="1200" dirty="0" smtClean="0"/>
              <a:t> 04</a:t>
            </a:r>
          </a:p>
          <a:p>
            <a:r>
              <a:rPr lang="en-US" sz="1200" dirty="0" smtClean="0"/>
              <a:t> 05</a:t>
            </a:r>
          </a:p>
          <a:p>
            <a:r>
              <a:rPr lang="en-US" sz="1200" dirty="0" smtClean="0"/>
              <a:t> 06</a:t>
            </a:r>
          </a:p>
          <a:p>
            <a:r>
              <a:rPr lang="en-US" sz="1200" dirty="0" smtClean="0"/>
              <a:t> 07</a:t>
            </a:r>
          </a:p>
          <a:p>
            <a:r>
              <a:rPr lang="en-US" sz="1200" dirty="0" smtClean="0"/>
              <a:t> 08</a:t>
            </a:r>
          </a:p>
          <a:p>
            <a:r>
              <a:rPr lang="en-US" sz="1200" dirty="0" smtClean="0"/>
              <a:t> 09</a:t>
            </a:r>
          </a:p>
          <a:p>
            <a:r>
              <a:rPr lang="en-US" sz="1200" dirty="0" smtClean="0"/>
              <a:t> 10</a:t>
            </a:r>
          </a:p>
          <a:p>
            <a:r>
              <a:rPr lang="en-US" sz="1200" dirty="0" smtClean="0"/>
              <a:t>Homework</a:t>
            </a:r>
          </a:p>
          <a:p>
            <a:r>
              <a:rPr lang="en-US" sz="1200" dirty="0" smtClean="0"/>
              <a:t>Blog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59217" y="6438900"/>
            <a:ext cx="849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2200" y="6400800"/>
            <a:ext cx="344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top | home 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297080" y="1464285"/>
            <a:ext cx="0" cy="497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05600" y="669213"/>
            <a:ext cx="1993900" cy="21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6300" y="629961"/>
            <a:ext cx="86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5017" y="1638300"/>
            <a:ext cx="13044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Right </a:t>
            </a:r>
            <a:r>
              <a:rPr lang="en-US" sz="1600" b="1" dirty="0" err="1" smtClean="0"/>
              <a:t>Nav</a:t>
            </a:r>
            <a:endParaRPr lang="en-US" sz="1600" b="1" dirty="0" smtClean="0"/>
          </a:p>
          <a:p>
            <a:r>
              <a:rPr lang="en-US" sz="1200" dirty="0" smtClean="0"/>
              <a:t>Contact</a:t>
            </a:r>
          </a:p>
          <a:p>
            <a:r>
              <a:rPr lang="en-US" sz="1200" dirty="0" smtClean="0"/>
              <a:t>Associated links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my.bcit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bcit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bcit</a:t>
            </a:r>
            <a:r>
              <a:rPr lang="en-US" sz="1200" dirty="0" smtClean="0"/>
              <a:t>: computing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alistair.com</a:t>
            </a:r>
            <a:endParaRPr lang="en-US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75316" y="1485900"/>
            <a:ext cx="225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Blog title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51516" y="2243723"/>
            <a:ext cx="501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Blog entry 1 (e.g. Design for end users not yourself)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220233" y="2633077"/>
            <a:ext cx="467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"</a:t>
            </a:r>
            <a:r>
              <a:rPr lang="en-US" sz="1100" dirty="0" err="1" smtClean="0"/>
              <a:t>Sed</a:t>
            </a:r>
            <a:r>
              <a:rPr lang="en-US" sz="1100" dirty="0" smtClean="0"/>
              <a:t> </a:t>
            </a:r>
            <a:r>
              <a:rPr lang="en-US" sz="1100" dirty="0" err="1" smtClean="0"/>
              <a:t>ut</a:t>
            </a:r>
            <a:r>
              <a:rPr lang="en-US" sz="1100" dirty="0" smtClean="0"/>
              <a:t> </a:t>
            </a:r>
            <a:r>
              <a:rPr lang="en-US" sz="1100" dirty="0" err="1" smtClean="0"/>
              <a:t>perspiciatis</a:t>
            </a:r>
            <a:r>
              <a:rPr lang="en-US" sz="1100" dirty="0" smtClean="0"/>
              <a:t> </a:t>
            </a:r>
            <a:r>
              <a:rPr lang="en-US" sz="1100" dirty="0" err="1" smtClean="0"/>
              <a:t>unde</a:t>
            </a:r>
            <a:r>
              <a:rPr lang="en-US" sz="1100" dirty="0" smtClean="0"/>
              <a:t> </a:t>
            </a:r>
            <a:r>
              <a:rPr lang="en-US" sz="1100" dirty="0" err="1" smtClean="0"/>
              <a:t>omnis</a:t>
            </a:r>
            <a:r>
              <a:rPr lang="en-US" sz="1100" dirty="0" smtClean="0"/>
              <a:t> </a:t>
            </a:r>
            <a:r>
              <a:rPr lang="en-US" sz="1100" dirty="0" err="1" smtClean="0"/>
              <a:t>iste</a:t>
            </a:r>
            <a:r>
              <a:rPr lang="en-US" sz="1100" dirty="0" smtClean="0"/>
              <a:t> </a:t>
            </a:r>
            <a:r>
              <a:rPr lang="en-US" sz="1100" dirty="0" err="1" smtClean="0"/>
              <a:t>natus</a:t>
            </a:r>
            <a:r>
              <a:rPr lang="en-US" sz="1100" dirty="0" smtClean="0"/>
              <a:t> error sit </a:t>
            </a:r>
            <a:r>
              <a:rPr lang="en-US" sz="1100" dirty="0" err="1" smtClean="0"/>
              <a:t>voluptatem</a:t>
            </a:r>
            <a:r>
              <a:rPr lang="en-US" sz="1100" dirty="0" smtClean="0"/>
              <a:t> </a:t>
            </a:r>
            <a:r>
              <a:rPr lang="en-US" sz="1100" dirty="0" err="1" smtClean="0"/>
              <a:t>accusantium</a:t>
            </a:r>
            <a:r>
              <a:rPr lang="en-US" sz="1100" dirty="0" smtClean="0"/>
              <a:t> </a:t>
            </a:r>
            <a:r>
              <a:rPr lang="en-US" sz="1100" dirty="0" err="1" smtClean="0"/>
              <a:t>doloremque</a:t>
            </a:r>
            <a:r>
              <a:rPr lang="en-US" sz="1100" dirty="0" smtClean="0"/>
              <a:t> </a:t>
            </a:r>
            <a:r>
              <a:rPr lang="en-US" sz="1100" dirty="0" err="1" smtClean="0"/>
              <a:t>laudantium</a:t>
            </a:r>
            <a:r>
              <a:rPr lang="en-US" sz="1100" dirty="0" smtClean="0"/>
              <a:t>, </a:t>
            </a:r>
            <a:r>
              <a:rPr lang="en-US" sz="1100" dirty="0" err="1" smtClean="0"/>
              <a:t>totam</a:t>
            </a:r>
            <a:r>
              <a:rPr lang="en-US" sz="1100" dirty="0" smtClean="0"/>
              <a:t> rem </a:t>
            </a:r>
            <a:r>
              <a:rPr lang="en-US" sz="1100" dirty="0" err="1" smtClean="0"/>
              <a:t>aperiam</a:t>
            </a:r>
            <a:r>
              <a:rPr lang="en-US" sz="1100" dirty="0" smtClean="0"/>
              <a:t>, </a:t>
            </a:r>
            <a:r>
              <a:rPr lang="en-US" sz="1100" dirty="0" err="1" smtClean="0"/>
              <a:t>eaque</a:t>
            </a:r>
            <a:r>
              <a:rPr lang="en-US" sz="1100" dirty="0" smtClean="0"/>
              <a:t> </a:t>
            </a:r>
            <a:r>
              <a:rPr lang="en-US" sz="1100" dirty="0" err="1" smtClean="0"/>
              <a:t>ipsa</a:t>
            </a:r>
            <a:r>
              <a:rPr lang="en-US" sz="1100" dirty="0" smtClean="0"/>
              <a:t> quae </a:t>
            </a:r>
            <a:r>
              <a:rPr lang="en-US" sz="1100" dirty="0" err="1" smtClean="0"/>
              <a:t>ab</a:t>
            </a:r>
            <a:r>
              <a:rPr lang="en-US" sz="1100" dirty="0" smtClean="0"/>
              <a:t> </a:t>
            </a:r>
            <a:r>
              <a:rPr lang="en-US" sz="1100" dirty="0" err="1" smtClean="0"/>
              <a:t>illo</a:t>
            </a:r>
            <a:r>
              <a:rPr lang="en-US" sz="1100" dirty="0" smtClean="0"/>
              <a:t> </a:t>
            </a:r>
            <a:r>
              <a:rPr lang="en-US" sz="1100" dirty="0" err="1" smtClean="0"/>
              <a:t>inventore</a:t>
            </a:r>
            <a:r>
              <a:rPr lang="en-US" sz="1100" dirty="0" smtClean="0"/>
              <a:t> </a:t>
            </a:r>
            <a:r>
              <a:rPr lang="en-US" sz="1100" dirty="0" err="1" smtClean="0"/>
              <a:t>veritatis</a:t>
            </a:r>
            <a:r>
              <a:rPr lang="en-US" sz="1100" dirty="0" smtClean="0"/>
              <a:t> et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207533" y="3291482"/>
            <a:ext cx="467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"</a:t>
            </a:r>
            <a:r>
              <a:rPr lang="en-US" sz="1100" dirty="0" err="1" smtClean="0"/>
              <a:t>Sed</a:t>
            </a:r>
            <a:r>
              <a:rPr lang="en-US" sz="1100" dirty="0" smtClean="0"/>
              <a:t> </a:t>
            </a:r>
            <a:r>
              <a:rPr lang="en-US" sz="1100" dirty="0" err="1" smtClean="0"/>
              <a:t>ut</a:t>
            </a:r>
            <a:r>
              <a:rPr lang="en-US" sz="1100" dirty="0" smtClean="0"/>
              <a:t> </a:t>
            </a:r>
            <a:r>
              <a:rPr lang="en-US" sz="1100" dirty="0" err="1" smtClean="0"/>
              <a:t>perspiciatis</a:t>
            </a:r>
            <a:r>
              <a:rPr lang="en-US" sz="1100" dirty="0" smtClean="0"/>
              <a:t> </a:t>
            </a:r>
            <a:r>
              <a:rPr lang="en-US" sz="1100" dirty="0" err="1" smtClean="0"/>
              <a:t>unde</a:t>
            </a:r>
            <a:r>
              <a:rPr lang="en-US" sz="1100" dirty="0" smtClean="0"/>
              <a:t> </a:t>
            </a:r>
            <a:r>
              <a:rPr lang="en-US" sz="1100" dirty="0" err="1" smtClean="0"/>
              <a:t>omnis</a:t>
            </a:r>
            <a:r>
              <a:rPr lang="en-US" sz="1100" dirty="0" smtClean="0"/>
              <a:t> </a:t>
            </a:r>
            <a:r>
              <a:rPr lang="en-US" sz="1100" dirty="0" err="1" smtClean="0"/>
              <a:t>iste</a:t>
            </a:r>
            <a:r>
              <a:rPr lang="en-US" sz="1100" dirty="0" smtClean="0"/>
              <a:t> </a:t>
            </a:r>
            <a:r>
              <a:rPr lang="en-US" sz="1100" dirty="0" err="1" smtClean="0"/>
              <a:t>natus</a:t>
            </a:r>
            <a:r>
              <a:rPr lang="en-US" sz="1100" dirty="0" smtClean="0"/>
              <a:t> error sit </a:t>
            </a:r>
            <a:r>
              <a:rPr lang="en-US" sz="1100" dirty="0" err="1" smtClean="0"/>
              <a:t>voluptatem</a:t>
            </a:r>
            <a:r>
              <a:rPr lang="en-US" sz="1100" dirty="0" smtClean="0"/>
              <a:t> </a:t>
            </a:r>
            <a:r>
              <a:rPr lang="en-US" sz="1100" dirty="0" err="1" smtClean="0"/>
              <a:t>accusantium</a:t>
            </a:r>
            <a:r>
              <a:rPr lang="en-US" sz="1100" dirty="0" smtClean="0"/>
              <a:t> </a:t>
            </a:r>
            <a:r>
              <a:rPr lang="en-US" sz="1100" dirty="0" err="1" smtClean="0"/>
              <a:t>doloremque</a:t>
            </a:r>
            <a:r>
              <a:rPr lang="en-US" sz="1100" dirty="0" smtClean="0"/>
              <a:t> </a:t>
            </a:r>
            <a:r>
              <a:rPr lang="en-US" sz="1100" dirty="0" err="1" smtClean="0"/>
              <a:t>laudantium</a:t>
            </a:r>
            <a:r>
              <a:rPr lang="en-US" sz="1100" dirty="0" smtClean="0"/>
              <a:t>, </a:t>
            </a:r>
            <a:r>
              <a:rPr lang="en-US" sz="1100" dirty="0" err="1" smtClean="0"/>
              <a:t>totam</a:t>
            </a:r>
            <a:r>
              <a:rPr lang="en-US" sz="1100" dirty="0" smtClean="0"/>
              <a:t> rem </a:t>
            </a:r>
            <a:r>
              <a:rPr lang="en-US" sz="1100" dirty="0" err="1" smtClean="0"/>
              <a:t>aperiam</a:t>
            </a:r>
            <a:r>
              <a:rPr lang="en-US" sz="1100" dirty="0" smtClean="0"/>
              <a:t>, </a:t>
            </a:r>
            <a:r>
              <a:rPr lang="en-US" sz="1100" dirty="0" err="1" smtClean="0"/>
              <a:t>eaque</a:t>
            </a:r>
            <a:r>
              <a:rPr lang="en-US" sz="1100" dirty="0" smtClean="0"/>
              <a:t> </a:t>
            </a:r>
            <a:r>
              <a:rPr lang="en-US" sz="1100" dirty="0" err="1" smtClean="0"/>
              <a:t>ipsa</a:t>
            </a:r>
            <a:r>
              <a:rPr lang="en-US" sz="1100" dirty="0" smtClean="0"/>
              <a:t> quae </a:t>
            </a:r>
            <a:r>
              <a:rPr lang="en-US" sz="1100" dirty="0" err="1" smtClean="0"/>
              <a:t>ab</a:t>
            </a:r>
            <a:r>
              <a:rPr lang="en-US" sz="1100" dirty="0" smtClean="0"/>
              <a:t> </a:t>
            </a:r>
            <a:r>
              <a:rPr lang="en-US" sz="1100" dirty="0" err="1" smtClean="0"/>
              <a:t>illo</a:t>
            </a:r>
            <a:r>
              <a:rPr lang="en-US" sz="1100" dirty="0" smtClean="0"/>
              <a:t> </a:t>
            </a:r>
            <a:r>
              <a:rPr lang="en-US" sz="1100" dirty="0" err="1" smtClean="0"/>
              <a:t>inventore</a:t>
            </a:r>
            <a:r>
              <a:rPr lang="en-US" sz="1100" dirty="0" smtClean="0"/>
              <a:t> </a:t>
            </a:r>
            <a:r>
              <a:rPr lang="en-US" sz="1100" dirty="0" err="1" smtClean="0"/>
              <a:t>veritatis</a:t>
            </a:r>
            <a:r>
              <a:rPr lang="en-US" sz="1100" dirty="0" smtClean="0"/>
              <a:t> et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207533" y="4051300"/>
            <a:ext cx="46847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00600" y="4051300"/>
            <a:ext cx="248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Posted by </a:t>
            </a:r>
            <a:r>
              <a:rPr lang="en-US" sz="1100" i="1" dirty="0" err="1" smtClean="0"/>
              <a:t>Jakob</a:t>
            </a:r>
            <a:r>
              <a:rPr lang="en-US" sz="1100" i="1" dirty="0" smtClean="0"/>
              <a:t> Nielsen date, time</a:t>
            </a:r>
            <a:endParaRPr lang="en-US" sz="11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80533" y="4270295"/>
            <a:ext cx="501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Blog entry 2 (e.g. Responding to responsive design)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9250" y="4659649"/>
            <a:ext cx="467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"</a:t>
            </a:r>
            <a:r>
              <a:rPr lang="en-US" sz="1100" dirty="0" err="1" smtClean="0"/>
              <a:t>Sed</a:t>
            </a:r>
            <a:r>
              <a:rPr lang="en-US" sz="1100" dirty="0" smtClean="0"/>
              <a:t> </a:t>
            </a:r>
            <a:r>
              <a:rPr lang="en-US" sz="1100" dirty="0" err="1" smtClean="0"/>
              <a:t>ut</a:t>
            </a:r>
            <a:r>
              <a:rPr lang="en-US" sz="1100" dirty="0" smtClean="0"/>
              <a:t> </a:t>
            </a:r>
            <a:r>
              <a:rPr lang="en-US" sz="1100" dirty="0" err="1" smtClean="0"/>
              <a:t>perspiciatis</a:t>
            </a:r>
            <a:r>
              <a:rPr lang="en-US" sz="1100" dirty="0" smtClean="0"/>
              <a:t> </a:t>
            </a:r>
            <a:r>
              <a:rPr lang="en-US" sz="1100" dirty="0" err="1" smtClean="0"/>
              <a:t>unde</a:t>
            </a:r>
            <a:r>
              <a:rPr lang="en-US" sz="1100" dirty="0" smtClean="0"/>
              <a:t> </a:t>
            </a:r>
            <a:r>
              <a:rPr lang="en-US" sz="1100" dirty="0" err="1" smtClean="0"/>
              <a:t>omnis</a:t>
            </a:r>
            <a:r>
              <a:rPr lang="en-US" sz="1100" dirty="0" smtClean="0"/>
              <a:t> </a:t>
            </a:r>
            <a:r>
              <a:rPr lang="en-US" sz="1100" dirty="0" err="1" smtClean="0"/>
              <a:t>iste</a:t>
            </a:r>
            <a:r>
              <a:rPr lang="en-US" sz="1100" dirty="0" smtClean="0"/>
              <a:t> </a:t>
            </a:r>
            <a:r>
              <a:rPr lang="en-US" sz="1100" dirty="0" err="1" smtClean="0"/>
              <a:t>natus</a:t>
            </a:r>
            <a:r>
              <a:rPr lang="en-US" sz="1100" dirty="0" smtClean="0"/>
              <a:t> error sit </a:t>
            </a:r>
            <a:r>
              <a:rPr lang="en-US" sz="1100" dirty="0" err="1" smtClean="0"/>
              <a:t>voluptatem</a:t>
            </a:r>
            <a:r>
              <a:rPr lang="en-US" sz="1100" dirty="0" smtClean="0"/>
              <a:t> </a:t>
            </a:r>
            <a:r>
              <a:rPr lang="en-US" sz="1100" dirty="0" err="1" smtClean="0"/>
              <a:t>accusantium</a:t>
            </a:r>
            <a:r>
              <a:rPr lang="en-US" sz="1100" dirty="0" smtClean="0"/>
              <a:t> </a:t>
            </a:r>
            <a:r>
              <a:rPr lang="en-US" sz="1100" dirty="0" err="1" smtClean="0"/>
              <a:t>doloremque</a:t>
            </a:r>
            <a:r>
              <a:rPr lang="en-US" sz="1100" dirty="0" smtClean="0"/>
              <a:t> </a:t>
            </a:r>
            <a:r>
              <a:rPr lang="en-US" sz="1100" dirty="0" err="1" smtClean="0"/>
              <a:t>laudantium</a:t>
            </a:r>
            <a:r>
              <a:rPr lang="en-US" sz="1100" dirty="0" smtClean="0"/>
              <a:t>, </a:t>
            </a:r>
            <a:r>
              <a:rPr lang="en-US" sz="1100" dirty="0" err="1" smtClean="0"/>
              <a:t>totam</a:t>
            </a:r>
            <a:r>
              <a:rPr lang="en-US" sz="1100" dirty="0" smtClean="0"/>
              <a:t> rem </a:t>
            </a:r>
            <a:r>
              <a:rPr lang="en-US" sz="1100" dirty="0" err="1" smtClean="0"/>
              <a:t>aperiam</a:t>
            </a:r>
            <a:r>
              <a:rPr lang="en-US" sz="1100" dirty="0" smtClean="0"/>
              <a:t>, </a:t>
            </a:r>
            <a:r>
              <a:rPr lang="en-US" sz="1100" dirty="0" err="1" smtClean="0"/>
              <a:t>eaque</a:t>
            </a:r>
            <a:r>
              <a:rPr lang="en-US" sz="1100" dirty="0" smtClean="0"/>
              <a:t> </a:t>
            </a:r>
            <a:r>
              <a:rPr lang="en-US" sz="1100" dirty="0" err="1" smtClean="0"/>
              <a:t>ipsa</a:t>
            </a:r>
            <a:r>
              <a:rPr lang="en-US" sz="1100" dirty="0" smtClean="0"/>
              <a:t> quae </a:t>
            </a:r>
            <a:r>
              <a:rPr lang="en-US" sz="1100" dirty="0" err="1" smtClean="0"/>
              <a:t>ab</a:t>
            </a:r>
            <a:r>
              <a:rPr lang="en-US" sz="1100" dirty="0" smtClean="0"/>
              <a:t> </a:t>
            </a:r>
            <a:r>
              <a:rPr lang="en-US" sz="1100" dirty="0" err="1" smtClean="0"/>
              <a:t>illo</a:t>
            </a:r>
            <a:r>
              <a:rPr lang="en-US" sz="1100" dirty="0" smtClean="0"/>
              <a:t> </a:t>
            </a:r>
            <a:r>
              <a:rPr lang="en-US" sz="1100" dirty="0" err="1" smtClean="0"/>
              <a:t>inventore</a:t>
            </a:r>
            <a:r>
              <a:rPr lang="en-US" sz="1100" dirty="0" smtClean="0"/>
              <a:t> </a:t>
            </a:r>
            <a:r>
              <a:rPr lang="en-US" sz="1100" dirty="0" err="1" smtClean="0"/>
              <a:t>veritatis</a:t>
            </a:r>
            <a:r>
              <a:rPr lang="en-US" sz="1100" dirty="0" smtClean="0"/>
              <a:t> et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6550" y="5318054"/>
            <a:ext cx="467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"</a:t>
            </a:r>
            <a:r>
              <a:rPr lang="en-US" sz="1100" dirty="0" err="1" smtClean="0"/>
              <a:t>Sed</a:t>
            </a:r>
            <a:r>
              <a:rPr lang="en-US" sz="1100" dirty="0" smtClean="0"/>
              <a:t> </a:t>
            </a:r>
            <a:r>
              <a:rPr lang="en-US" sz="1100" dirty="0" err="1" smtClean="0"/>
              <a:t>ut</a:t>
            </a:r>
            <a:r>
              <a:rPr lang="en-US" sz="1100" dirty="0" smtClean="0"/>
              <a:t> </a:t>
            </a:r>
            <a:r>
              <a:rPr lang="en-US" sz="1100" dirty="0" err="1" smtClean="0"/>
              <a:t>perspiciatis</a:t>
            </a:r>
            <a:r>
              <a:rPr lang="en-US" sz="1100" dirty="0" smtClean="0"/>
              <a:t> </a:t>
            </a:r>
            <a:r>
              <a:rPr lang="en-US" sz="1100" dirty="0" err="1" smtClean="0"/>
              <a:t>unde</a:t>
            </a:r>
            <a:r>
              <a:rPr lang="en-US" sz="1100" dirty="0" smtClean="0"/>
              <a:t> </a:t>
            </a:r>
            <a:r>
              <a:rPr lang="en-US" sz="1100" dirty="0" err="1" smtClean="0"/>
              <a:t>omnis</a:t>
            </a:r>
            <a:r>
              <a:rPr lang="en-US" sz="1100" dirty="0" smtClean="0"/>
              <a:t> </a:t>
            </a:r>
            <a:r>
              <a:rPr lang="en-US" sz="1100" dirty="0" err="1" smtClean="0"/>
              <a:t>iste</a:t>
            </a:r>
            <a:r>
              <a:rPr lang="en-US" sz="1100" dirty="0" smtClean="0"/>
              <a:t> </a:t>
            </a:r>
            <a:r>
              <a:rPr lang="en-US" sz="1100" dirty="0" err="1" smtClean="0"/>
              <a:t>natus</a:t>
            </a:r>
            <a:r>
              <a:rPr lang="en-US" sz="1100" dirty="0" smtClean="0"/>
              <a:t> error sit </a:t>
            </a:r>
            <a:r>
              <a:rPr lang="en-US" sz="1100" dirty="0" err="1" smtClean="0"/>
              <a:t>voluptatem</a:t>
            </a:r>
            <a:r>
              <a:rPr lang="en-US" sz="1100" dirty="0" smtClean="0"/>
              <a:t> </a:t>
            </a:r>
            <a:r>
              <a:rPr lang="en-US" sz="1100" dirty="0" err="1" smtClean="0"/>
              <a:t>accusantium</a:t>
            </a:r>
            <a:r>
              <a:rPr lang="en-US" sz="1100" dirty="0" smtClean="0"/>
              <a:t> </a:t>
            </a:r>
            <a:r>
              <a:rPr lang="en-US" sz="1100" dirty="0" err="1" smtClean="0"/>
              <a:t>doloremque</a:t>
            </a:r>
            <a:r>
              <a:rPr lang="en-US" sz="1100" dirty="0" smtClean="0"/>
              <a:t> </a:t>
            </a:r>
            <a:r>
              <a:rPr lang="en-US" sz="1100" dirty="0" err="1" smtClean="0"/>
              <a:t>laudantium</a:t>
            </a:r>
            <a:r>
              <a:rPr lang="en-US" sz="1100" dirty="0" smtClean="0"/>
              <a:t>, </a:t>
            </a:r>
            <a:r>
              <a:rPr lang="en-US" sz="1100" dirty="0" err="1" smtClean="0"/>
              <a:t>totam</a:t>
            </a:r>
            <a:r>
              <a:rPr lang="en-US" sz="1100" dirty="0" smtClean="0"/>
              <a:t> rem </a:t>
            </a:r>
            <a:r>
              <a:rPr lang="en-US" sz="1100" dirty="0" err="1" smtClean="0"/>
              <a:t>aperiam</a:t>
            </a:r>
            <a:r>
              <a:rPr lang="en-US" sz="1100" dirty="0" smtClean="0"/>
              <a:t>, </a:t>
            </a:r>
            <a:r>
              <a:rPr lang="en-US" sz="1100" dirty="0" err="1" smtClean="0"/>
              <a:t>eaque</a:t>
            </a:r>
            <a:r>
              <a:rPr lang="en-US" sz="1100" dirty="0" smtClean="0"/>
              <a:t> </a:t>
            </a:r>
            <a:r>
              <a:rPr lang="en-US" sz="1100" dirty="0" err="1" smtClean="0"/>
              <a:t>ipsa</a:t>
            </a:r>
            <a:r>
              <a:rPr lang="en-US" sz="1100" dirty="0" smtClean="0"/>
              <a:t> quae </a:t>
            </a:r>
            <a:r>
              <a:rPr lang="en-US" sz="1100" dirty="0" err="1" smtClean="0"/>
              <a:t>ab</a:t>
            </a:r>
            <a:r>
              <a:rPr lang="en-US" sz="1100" dirty="0" smtClean="0"/>
              <a:t> </a:t>
            </a:r>
            <a:r>
              <a:rPr lang="en-US" sz="1100" dirty="0" err="1" smtClean="0"/>
              <a:t>illo</a:t>
            </a:r>
            <a:r>
              <a:rPr lang="en-US" sz="1100" dirty="0" smtClean="0"/>
              <a:t> </a:t>
            </a:r>
            <a:r>
              <a:rPr lang="en-US" sz="1100" dirty="0" err="1" smtClean="0"/>
              <a:t>inventore</a:t>
            </a:r>
            <a:r>
              <a:rPr lang="en-US" sz="1100" dirty="0" smtClean="0"/>
              <a:t> </a:t>
            </a:r>
            <a:r>
              <a:rPr lang="en-US" sz="1100" dirty="0" err="1" smtClean="0"/>
              <a:t>veritatis</a:t>
            </a:r>
            <a:r>
              <a:rPr lang="en-US" sz="1100" dirty="0" smtClean="0"/>
              <a:t> et</a:t>
            </a:r>
            <a:endParaRPr lang="en-US" sz="11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236550" y="6077872"/>
            <a:ext cx="46847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92700" y="6077872"/>
            <a:ext cx="2454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Posted by Jeff Eaton, date, time 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62328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414</Words>
  <Application>Microsoft Macintosh PowerPoint</Application>
  <PresentationFormat>On-screen Show (4:3)</PresentationFormat>
  <Paragraphs>125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Curran</dc:creator>
  <cp:lastModifiedBy>Michelle Curran</cp:lastModifiedBy>
  <cp:revision>23</cp:revision>
  <dcterms:created xsi:type="dcterms:W3CDTF">2014-03-16T03:54:21Z</dcterms:created>
  <dcterms:modified xsi:type="dcterms:W3CDTF">2014-03-16T07:45:36Z</dcterms:modified>
</cp:coreProperties>
</file>