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Gibbon, James E CPT" userId="dd281990-06be-4864-a5ca-d37fc3f7f2de" providerId="ADAL" clId="{188538DB-F15F-4B73-AB14-D0AA61EC328D}"/>
    <pc:docChg chg="modSld">
      <pc:chgData name="MacGibbon, James E CPT" userId="dd281990-06be-4864-a5ca-d37fc3f7f2de" providerId="ADAL" clId="{188538DB-F15F-4B73-AB14-D0AA61EC328D}" dt="2022-02-23T20:58:23.774" v="20" actId="20577"/>
      <pc:docMkLst>
        <pc:docMk/>
      </pc:docMkLst>
      <pc:sldChg chg="modSp mod">
        <pc:chgData name="MacGibbon, James E CPT" userId="dd281990-06be-4864-a5ca-d37fc3f7f2de" providerId="ADAL" clId="{188538DB-F15F-4B73-AB14-D0AA61EC328D}" dt="2022-02-23T20:58:23.774" v="20" actId="20577"/>
        <pc:sldMkLst>
          <pc:docMk/>
          <pc:sldMk cId="3859366770" sldId="257"/>
        </pc:sldMkLst>
        <pc:spChg chg="mod">
          <ac:chgData name="MacGibbon, James E CPT" userId="dd281990-06be-4864-a5ca-d37fc3f7f2de" providerId="ADAL" clId="{188538DB-F15F-4B73-AB14-D0AA61EC328D}" dt="2022-02-23T20:58:23.774" v="20" actId="20577"/>
          <ac:spMkLst>
            <pc:docMk/>
            <pc:sldMk cId="3859366770" sldId="257"/>
            <ac:spMk id="3" creationId="{C2245AB1-302F-7A4B-8D2D-E7EBE77A330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FDDAD-99D8-482D-8027-83224C6EE83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9F6E0-A6CA-4BC8-9801-879F269E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76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4150A-0754-5F4D-8173-14A5C826EF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34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4150A-0754-5F4D-8173-14A5C826EF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28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4150A-0754-5F4D-8173-14A5C826EF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04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B25E-B450-4B47-9086-D1A58897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36A98-CAED-7B42-83A1-C36BAC8C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31632-3BF5-A74D-9A9B-328EB365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0CDB-9F90-AC46-8630-40CB7CA43A76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FA1BC-FCF3-D04D-8D92-5D046495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46967-DDD4-2146-8B28-60DEE72F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C9D7-ABF0-8347-BFC1-F8F606D3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7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466-A19E-244E-865E-76E8EF06D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25A97-5D57-364D-A6C1-D1E050789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F4050-11DD-7646-9061-7597D075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0CDB-9F90-AC46-8630-40CB7CA43A76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7A4FB-5425-764F-A32D-1C8EE773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ECC0E-7DF7-814E-958D-254B9DDE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C9D7-ABF0-8347-BFC1-F8F606D38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0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17FDA-6A06-F148-A178-D9331A56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A8488-B2EA-424F-94FE-D7196CB0C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65AFB-9AC3-1A40-A583-C1C2E7284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16590CDB-9F90-AC46-8630-40CB7CA43A76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B1111-5A48-6F49-A2C6-C07FFB655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65380-A4BB-4D49-9E70-B837F1901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2C84C9D7-ABF0-8347-BFC1-F8F606D381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4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Roboto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4C77A-7A0A-7941-A1CA-5F95F3A2B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122363"/>
            <a:ext cx="3308130" cy="2387600"/>
          </a:xfrm>
        </p:spPr>
        <p:txBody>
          <a:bodyPr>
            <a:normAutofit/>
          </a:bodyPr>
          <a:lstStyle/>
          <a:p>
            <a:pPr algn="l"/>
            <a:r>
              <a:rPr lang="en-US" sz="460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Lesson 17: </a:t>
            </a:r>
            <a:r>
              <a:rPr lang="en-US" sz="4600">
                <a:solidFill>
                  <a:srgbClr val="FFFFFF"/>
                </a:solidFill>
              </a:rPr>
              <a:t>Data Import and Tidy</a:t>
            </a:r>
            <a:endParaRPr lang="en-US" sz="460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45AB1-302F-7A4B-8D2D-E7EBE77A3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602038"/>
            <a:ext cx="3308131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SE370 – Computer-Aided Systems Engineering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CPT </a:t>
            </a:r>
            <a:r>
              <a:rPr lang="en-US" sz="200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James MacGibbon- DSE- 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Instructor</a:t>
            </a:r>
          </a:p>
        </p:txBody>
      </p:sp>
      <p:pic>
        <p:nvPicPr>
          <p:cNvPr id="1026" name="Picture 2" descr="What is Tidy Data?. A must-know concept for Data… | by Benedict Neo |  Towards Data Science">
            <a:extLst>
              <a:ext uri="{FF2B5EF4-FFF2-40B4-BE49-F238E27FC236}">
                <a16:creationId xmlns:a16="http://schemas.microsoft.com/office/drawing/2014/main" id="{8F4DED5E-81B6-4B52-96FD-DD293BFA7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0996" y="2276099"/>
            <a:ext cx="6274296" cy="230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36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C283-6C3C-394B-90E4-5599ADAE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20"/>
            <a:ext cx="10839148" cy="757997"/>
          </a:xfrm>
        </p:spPr>
        <p:txBody>
          <a:bodyPr>
            <a:noAutofit/>
          </a:bodyPr>
          <a:lstStyle/>
          <a:p>
            <a:r>
              <a:rPr lang="en-US" sz="4000" dirty="0">
                <a:ea typeface="Roboto" panose="02000000000000000000" pitchFamily="2" charset="0"/>
              </a:rPr>
              <a:t>Today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9DE9EE-4AD7-EE4A-8673-FE8227DA60CC}"/>
              </a:ext>
            </a:extLst>
          </p:cNvPr>
          <p:cNvCxnSpPr>
            <a:cxnSpLocks/>
          </p:cNvCxnSpPr>
          <p:nvPr/>
        </p:nvCxnSpPr>
        <p:spPr>
          <a:xfrm>
            <a:off x="0" y="894521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BC085D7F-118E-3D41-B29C-B9E54160E1D7}"/>
              </a:ext>
            </a:extLst>
          </p:cNvPr>
          <p:cNvSpPr txBox="1">
            <a:spLocks/>
          </p:cNvSpPr>
          <p:nvPr/>
        </p:nvSpPr>
        <p:spPr>
          <a:xfrm>
            <a:off x="11765400" y="6552757"/>
            <a:ext cx="497149" cy="217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303DFBE-5AC5-42D1-BF1B-1202ABDA6B88}" type="slidenum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pPr>
                <a:defRPr/>
              </a:pPr>
              <a:t>2</a:t>
            </a:fld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9030A6D5-2C7B-4142-9301-CBE7FB88AA9A}"/>
              </a:ext>
            </a:extLst>
          </p:cNvPr>
          <p:cNvSpPr txBox="1">
            <a:spLocks/>
          </p:cNvSpPr>
          <p:nvPr/>
        </p:nvSpPr>
        <p:spPr>
          <a:xfrm>
            <a:off x="430801" y="959248"/>
            <a:ext cx="11246547" cy="5451492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61805-6A49-403C-979A-6A19F94C7216}"/>
              </a:ext>
            </a:extLst>
          </p:cNvPr>
          <p:cNvSpPr txBox="1"/>
          <p:nvPr/>
        </p:nvSpPr>
        <p:spPr>
          <a:xfrm>
            <a:off x="697832" y="1327772"/>
            <a:ext cx="1007444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Lesson 17: Data Import and Tidy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1. Load flat files in R with </a:t>
            </a:r>
            <a:r>
              <a:rPr lang="en-US" sz="3200" dirty="0" err="1"/>
              <a:t>readr</a:t>
            </a:r>
            <a:r>
              <a:rPr lang="en-US" sz="3200" dirty="0"/>
              <a:t> package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2. Import and read data from an outside source (Flat files, Excel files, CSV)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3. Know how to tidy data in multiple 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2800" dirty="0"/>
          </a:p>
          <a:p>
            <a:pPr marL="585788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27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C283-6C3C-394B-90E4-5599ADAE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20"/>
            <a:ext cx="10839148" cy="757997"/>
          </a:xfrm>
        </p:spPr>
        <p:txBody>
          <a:bodyPr>
            <a:noAutofit/>
          </a:bodyPr>
          <a:lstStyle/>
          <a:p>
            <a:r>
              <a:rPr lang="en-US" sz="4000" dirty="0">
                <a:ea typeface="Roboto" panose="02000000000000000000" pitchFamily="2" charset="0"/>
              </a:rPr>
              <a:t>Next Time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9DE9EE-4AD7-EE4A-8673-FE8227DA60CC}"/>
              </a:ext>
            </a:extLst>
          </p:cNvPr>
          <p:cNvCxnSpPr>
            <a:cxnSpLocks/>
          </p:cNvCxnSpPr>
          <p:nvPr/>
        </p:nvCxnSpPr>
        <p:spPr>
          <a:xfrm>
            <a:off x="0" y="894521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BC085D7F-118E-3D41-B29C-B9E54160E1D7}"/>
              </a:ext>
            </a:extLst>
          </p:cNvPr>
          <p:cNvSpPr txBox="1">
            <a:spLocks/>
          </p:cNvSpPr>
          <p:nvPr/>
        </p:nvSpPr>
        <p:spPr>
          <a:xfrm>
            <a:off x="11765400" y="6552757"/>
            <a:ext cx="497149" cy="217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303DFBE-5AC5-42D1-BF1B-1202ABDA6B88}" type="slidenum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pPr>
                <a:defRPr/>
              </a:pPr>
              <a:t>3</a:t>
            </a:fld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9030A6D5-2C7B-4142-9301-CBE7FB88AA9A}"/>
              </a:ext>
            </a:extLst>
          </p:cNvPr>
          <p:cNvSpPr txBox="1">
            <a:spLocks/>
          </p:cNvSpPr>
          <p:nvPr/>
        </p:nvSpPr>
        <p:spPr>
          <a:xfrm>
            <a:off x="430801" y="959248"/>
            <a:ext cx="11246547" cy="5451492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61805-6A49-403C-979A-6A19F94C7216}"/>
              </a:ext>
            </a:extLst>
          </p:cNvPr>
          <p:cNvSpPr txBox="1"/>
          <p:nvPr/>
        </p:nvSpPr>
        <p:spPr>
          <a:xfrm>
            <a:off x="697832" y="1327772"/>
            <a:ext cx="1007444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Lesson 18: Data Import and Tidy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1. Clean, manipulate, and create data frames using </a:t>
            </a:r>
            <a:r>
              <a:rPr lang="en-US" sz="3200" dirty="0" err="1"/>
              <a:t>tidyr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2. Know the difference between a </a:t>
            </a:r>
            <a:r>
              <a:rPr lang="en-US" sz="3200" dirty="0" err="1"/>
              <a:t>tibble</a:t>
            </a:r>
            <a:r>
              <a:rPr lang="en-US" sz="3200" dirty="0"/>
              <a:t> and a data frame.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3. Understand and apply gather(), spread(), separate(), and unite() to create the tidy format</a:t>
            </a:r>
            <a:endParaRPr lang="en-US" dirty="0"/>
          </a:p>
          <a:p>
            <a:endParaRPr lang="en-US" sz="3200" dirty="0"/>
          </a:p>
          <a:p>
            <a:pPr marL="0" indent="0">
              <a:buNone/>
            </a:pPr>
            <a:endParaRPr lang="en-US" sz="2800" dirty="0"/>
          </a:p>
          <a:p>
            <a:pPr marL="585788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1860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9F96ABBCDFA04DB6123AB6A6DD08D0" ma:contentTypeVersion="12" ma:contentTypeDescription="Create a new document." ma:contentTypeScope="" ma:versionID="ca3113280bb2957c2296a5c9010bae99">
  <xsd:schema xmlns:xsd="http://www.w3.org/2001/XMLSchema" xmlns:xs="http://www.w3.org/2001/XMLSchema" xmlns:p="http://schemas.microsoft.com/office/2006/metadata/properties" xmlns:ns2="6551d9d5-e9f6-4960-ab8e-c1406d75648e" xmlns:ns3="9b01faea-81f9-434f-a18b-cfa3216b46b7" targetNamespace="http://schemas.microsoft.com/office/2006/metadata/properties" ma:root="true" ma:fieldsID="c8c9c254b0352230e85d585b4e1aaaff" ns2:_="" ns3:_="">
    <xsd:import namespace="6551d9d5-e9f6-4960-ab8e-c1406d75648e"/>
    <xsd:import namespace="9b01faea-81f9-434f-a18b-cfa3216b46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51d9d5-e9f6-4960-ab8e-c1406d7564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01faea-81f9-434f-a18b-cfa3216b46b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1690C4-BE3E-4732-85CC-6A125DC57A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51d9d5-e9f6-4960-ab8e-c1406d75648e"/>
    <ds:schemaRef ds:uri="9b01faea-81f9-434f-a18b-cfa3216b4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AECB1D-B0BF-44E4-AA9F-12E435A7509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91A40D6-8F08-4BAB-A365-78F3F1ADA3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122</Words>
  <Application>Microsoft Office PowerPoint</Application>
  <PresentationFormat>Widescreen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Roboto</vt:lpstr>
      <vt:lpstr>Office Theme</vt:lpstr>
      <vt:lpstr>Lesson 17: Data Import and Tidy</vt:lpstr>
      <vt:lpstr>Today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12: Control Structures II</dc:title>
  <dc:creator>MacGibbon, James E CPT</dc:creator>
  <cp:lastModifiedBy>MacGibbon, James E CPT</cp:lastModifiedBy>
  <cp:revision>2</cp:revision>
  <dcterms:created xsi:type="dcterms:W3CDTF">2022-02-03T16:03:15Z</dcterms:created>
  <dcterms:modified xsi:type="dcterms:W3CDTF">2022-02-23T20:58:28Z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0x0101009A9F96ABBCDFA04DB6123AB6A6DD08D0</vt:lpwstr>
  </property>
</Properties>
</file>