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slideMaster" Target="slideMasters/slideMaster2.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0cced4686_1_7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a0cced4686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0cced4686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a0cced4686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0cced4686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a0cced4686_1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0cced4686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a0cced4686_1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0cced4686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a0cced4686_1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0cced4686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a0cced4686_1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6098378" y="5"/>
            <a:ext cx="3045625" cy="2030570"/>
            <a:chOff x="6098378" y="5"/>
            <a:chExt cx="3045625" cy="2030570"/>
          </a:xfrm>
        </p:grpSpPr>
        <p:sp>
          <p:nvSpPr>
            <p:cNvPr id="56" name="Google Shape;56;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14"/>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Clr>
                <a:schemeClr val="lt1"/>
              </a:buClr>
              <a:buSzPts val="4200"/>
              <a:buNone/>
              <a:defRPr sz="4200">
                <a:solidFill>
                  <a:schemeClr val="lt1"/>
                </a:solidFill>
              </a:defRPr>
            </a:lvl1pPr>
            <a:lvl2pPr lvl="1" rtl="0" algn="l">
              <a:lnSpc>
                <a:spcPct val="100000"/>
              </a:lnSpc>
              <a:spcBef>
                <a:spcPts val="0"/>
              </a:spcBef>
              <a:spcAft>
                <a:spcPts val="0"/>
              </a:spcAft>
              <a:buClr>
                <a:schemeClr val="lt1"/>
              </a:buClr>
              <a:buSzPts val="4200"/>
              <a:buNone/>
              <a:defRPr sz="4200">
                <a:solidFill>
                  <a:schemeClr val="lt1"/>
                </a:solidFill>
              </a:defRPr>
            </a:lvl2pPr>
            <a:lvl3pPr lvl="2" rtl="0" algn="l">
              <a:lnSpc>
                <a:spcPct val="100000"/>
              </a:lnSpc>
              <a:spcBef>
                <a:spcPts val="0"/>
              </a:spcBef>
              <a:spcAft>
                <a:spcPts val="0"/>
              </a:spcAft>
              <a:buClr>
                <a:schemeClr val="lt1"/>
              </a:buClr>
              <a:buSzPts val="4200"/>
              <a:buNone/>
              <a:defRPr sz="4200">
                <a:solidFill>
                  <a:schemeClr val="lt1"/>
                </a:solidFill>
              </a:defRPr>
            </a:lvl3pPr>
            <a:lvl4pPr lvl="3" rtl="0" algn="l">
              <a:lnSpc>
                <a:spcPct val="100000"/>
              </a:lnSpc>
              <a:spcBef>
                <a:spcPts val="0"/>
              </a:spcBef>
              <a:spcAft>
                <a:spcPts val="0"/>
              </a:spcAft>
              <a:buClr>
                <a:schemeClr val="lt1"/>
              </a:buClr>
              <a:buSzPts val="4200"/>
              <a:buNone/>
              <a:defRPr sz="4200">
                <a:solidFill>
                  <a:schemeClr val="lt1"/>
                </a:solidFill>
              </a:defRPr>
            </a:lvl4pPr>
            <a:lvl5pPr lvl="4" rtl="0" algn="l">
              <a:lnSpc>
                <a:spcPct val="100000"/>
              </a:lnSpc>
              <a:spcBef>
                <a:spcPts val="0"/>
              </a:spcBef>
              <a:spcAft>
                <a:spcPts val="0"/>
              </a:spcAft>
              <a:buClr>
                <a:schemeClr val="lt1"/>
              </a:buClr>
              <a:buSzPts val="4200"/>
              <a:buNone/>
              <a:defRPr sz="4200">
                <a:solidFill>
                  <a:schemeClr val="lt1"/>
                </a:solidFill>
              </a:defRPr>
            </a:lvl5pPr>
            <a:lvl6pPr lvl="5" rtl="0" algn="l">
              <a:lnSpc>
                <a:spcPct val="100000"/>
              </a:lnSpc>
              <a:spcBef>
                <a:spcPts val="0"/>
              </a:spcBef>
              <a:spcAft>
                <a:spcPts val="0"/>
              </a:spcAft>
              <a:buClr>
                <a:schemeClr val="lt1"/>
              </a:buClr>
              <a:buSzPts val="4200"/>
              <a:buNone/>
              <a:defRPr sz="4200">
                <a:solidFill>
                  <a:schemeClr val="lt1"/>
                </a:solidFill>
              </a:defRPr>
            </a:lvl6pPr>
            <a:lvl7pPr lvl="6" rtl="0" algn="l">
              <a:lnSpc>
                <a:spcPct val="100000"/>
              </a:lnSpc>
              <a:spcBef>
                <a:spcPts val="0"/>
              </a:spcBef>
              <a:spcAft>
                <a:spcPts val="0"/>
              </a:spcAft>
              <a:buClr>
                <a:schemeClr val="lt1"/>
              </a:buClr>
              <a:buSzPts val="4200"/>
              <a:buNone/>
              <a:defRPr sz="4200">
                <a:solidFill>
                  <a:schemeClr val="lt1"/>
                </a:solidFill>
              </a:defRPr>
            </a:lvl7pPr>
            <a:lvl8pPr lvl="7" rtl="0" algn="l">
              <a:lnSpc>
                <a:spcPct val="100000"/>
              </a:lnSpc>
              <a:spcBef>
                <a:spcPts val="0"/>
              </a:spcBef>
              <a:spcAft>
                <a:spcPts val="0"/>
              </a:spcAft>
              <a:buClr>
                <a:schemeClr val="lt1"/>
              </a:buClr>
              <a:buSzPts val="4200"/>
              <a:buNone/>
              <a:defRPr sz="4200">
                <a:solidFill>
                  <a:schemeClr val="lt1"/>
                </a:solidFill>
              </a:defRPr>
            </a:lvl8pPr>
            <a:lvl9pPr lvl="8" rtl="0" algn="l">
              <a:lnSpc>
                <a:spcPct val="100000"/>
              </a:lnSpc>
              <a:spcBef>
                <a:spcPts val="0"/>
              </a:spcBef>
              <a:spcAft>
                <a:spcPts val="0"/>
              </a:spcAft>
              <a:buClr>
                <a:schemeClr val="lt1"/>
              </a:buClr>
              <a:buSzPts val="4200"/>
              <a:buNone/>
              <a:defRPr sz="4200">
                <a:solidFill>
                  <a:schemeClr val="lt1"/>
                </a:solidFill>
              </a:defRPr>
            </a:lvl9pPr>
          </a:lstStyle>
          <a:p/>
        </p:txBody>
      </p:sp>
      <p:sp>
        <p:nvSpPr>
          <p:cNvPr id="62" name="Google Shape;62;p14"/>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2100"/>
              <a:buNone/>
              <a:defRPr sz="2100">
                <a:solidFill>
                  <a:schemeClr val="lt1"/>
                </a:solidFill>
              </a:defRPr>
            </a:lvl1pPr>
            <a:lvl2pPr lvl="1" rtl="0" algn="l">
              <a:lnSpc>
                <a:spcPct val="100000"/>
              </a:lnSpc>
              <a:spcBef>
                <a:spcPts val="0"/>
              </a:spcBef>
              <a:spcAft>
                <a:spcPts val="0"/>
              </a:spcAft>
              <a:buClr>
                <a:schemeClr val="lt1"/>
              </a:buClr>
              <a:buSzPts val="2100"/>
              <a:buNone/>
              <a:defRPr sz="2100">
                <a:solidFill>
                  <a:schemeClr val="lt1"/>
                </a:solidFill>
              </a:defRPr>
            </a:lvl2pPr>
            <a:lvl3pPr lvl="2" rtl="0" algn="l">
              <a:lnSpc>
                <a:spcPct val="100000"/>
              </a:lnSpc>
              <a:spcBef>
                <a:spcPts val="0"/>
              </a:spcBef>
              <a:spcAft>
                <a:spcPts val="0"/>
              </a:spcAft>
              <a:buClr>
                <a:schemeClr val="lt1"/>
              </a:buClr>
              <a:buSzPts val="2100"/>
              <a:buNone/>
              <a:defRPr sz="2100">
                <a:solidFill>
                  <a:schemeClr val="lt1"/>
                </a:solidFill>
              </a:defRPr>
            </a:lvl3pPr>
            <a:lvl4pPr lvl="3" rtl="0" algn="l">
              <a:lnSpc>
                <a:spcPct val="100000"/>
              </a:lnSpc>
              <a:spcBef>
                <a:spcPts val="0"/>
              </a:spcBef>
              <a:spcAft>
                <a:spcPts val="0"/>
              </a:spcAft>
              <a:buClr>
                <a:schemeClr val="lt1"/>
              </a:buClr>
              <a:buSzPts val="2100"/>
              <a:buNone/>
              <a:defRPr sz="2100">
                <a:solidFill>
                  <a:schemeClr val="lt1"/>
                </a:solidFill>
              </a:defRPr>
            </a:lvl4pPr>
            <a:lvl5pPr lvl="4" rtl="0" algn="l">
              <a:lnSpc>
                <a:spcPct val="100000"/>
              </a:lnSpc>
              <a:spcBef>
                <a:spcPts val="0"/>
              </a:spcBef>
              <a:spcAft>
                <a:spcPts val="0"/>
              </a:spcAft>
              <a:buClr>
                <a:schemeClr val="lt1"/>
              </a:buClr>
              <a:buSzPts val="2100"/>
              <a:buNone/>
              <a:defRPr sz="2100">
                <a:solidFill>
                  <a:schemeClr val="lt1"/>
                </a:solidFill>
              </a:defRPr>
            </a:lvl5pPr>
            <a:lvl6pPr lvl="5" rtl="0" algn="l">
              <a:lnSpc>
                <a:spcPct val="100000"/>
              </a:lnSpc>
              <a:spcBef>
                <a:spcPts val="0"/>
              </a:spcBef>
              <a:spcAft>
                <a:spcPts val="0"/>
              </a:spcAft>
              <a:buClr>
                <a:schemeClr val="lt1"/>
              </a:buClr>
              <a:buSzPts val="2100"/>
              <a:buNone/>
              <a:defRPr sz="2100">
                <a:solidFill>
                  <a:schemeClr val="lt1"/>
                </a:solidFill>
              </a:defRPr>
            </a:lvl6pPr>
            <a:lvl7pPr lvl="6" rtl="0" algn="l">
              <a:lnSpc>
                <a:spcPct val="100000"/>
              </a:lnSpc>
              <a:spcBef>
                <a:spcPts val="0"/>
              </a:spcBef>
              <a:spcAft>
                <a:spcPts val="0"/>
              </a:spcAft>
              <a:buClr>
                <a:schemeClr val="lt1"/>
              </a:buClr>
              <a:buSzPts val="2100"/>
              <a:buNone/>
              <a:defRPr sz="2100">
                <a:solidFill>
                  <a:schemeClr val="lt1"/>
                </a:solidFill>
              </a:defRPr>
            </a:lvl7pPr>
            <a:lvl8pPr lvl="7" rtl="0" algn="l">
              <a:lnSpc>
                <a:spcPct val="100000"/>
              </a:lnSpc>
              <a:spcBef>
                <a:spcPts val="0"/>
              </a:spcBef>
              <a:spcAft>
                <a:spcPts val="0"/>
              </a:spcAft>
              <a:buClr>
                <a:schemeClr val="lt1"/>
              </a:buClr>
              <a:buSzPts val="2100"/>
              <a:buNone/>
              <a:defRPr sz="2100">
                <a:solidFill>
                  <a:schemeClr val="lt1"/>
                </a:solidFill>
              </a:defRPr>
            </a:lvl8pPr>
            <a:lvl9pPr lvl="8" rtl="0" algn="l">
              <a:lnSpc>
                <a:spcPct val="100000"/>
              </a:lnSpc>
              <a:spcBef>
                <a:spcPts val="0"/>
              </a:spcBef>
              <a:spcAft>
                <a:spcPts val="0"/>
              </a:spcAft>
              <a:buClr>
                <a:schemeClr val="lt1"/>
              </a:buClr>
              <a:buSzPts val="2100"/>
              <a:buNone/>
              <a:defRPr sz="2100">
                <a:solidFill>
                  <a:schemeClr val="lt1"/>
                </a:solidFill>
              </a:defRPr>
            </a:lvl9pPr>
          </a:lstStyle>
          <a:p/>
        </p:txBody>
      </p:sp>
      <p:sp>
        <p:nvSpPr>
          <p:cNvPr id="63" name="Google Shape;63;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grpSp>
        <p:nvGrpSpPr>
          <p:cNvPr id="65" name="Google Shape;65;p15"/>
          <p:cNvGrpSpPr/>
          <p:nvPr/>
        </p:nvGrpSpPr>
        <p:grpSpPr>
          <a:xfrm>
            <a:off x="0" y="3903669"/>
            <a:ext cx="9144000" cy="1239925"/>
            <a:chOff x="0" y="3903669"/>
            <a:chExt cx="9144000" cy="1239925"/>
          </a:xfrm>
        </p:grpSpPr>
        <p:sp>
          <p:nvSpPr>
            <p:cNvPr id="66" name="Google Shape;66;p15"/>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72" name="Google Shape;72;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73" name="Google Shape;73;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grpSp>
        <p:nvGrpSpPr>
          <p:cNvPr id="75" name="Google Shape;75;p16"/>
          <p:cNvGrpSpPr/>
          <p:nvPr/>
        </p:nvGrpSpPr>
        <p:grpSpPr>
          <a:xfrm>
            <a:off x="6098378" y="5"/>
            <a:ext cx="3045625" cy="2030570"/>
            <a:chOff x="6098378" y="5"/>
            <a:chExt cx="3045625" cy="2030570"/>
          </a:xfrm>
        </p:grpSpPr>
        <p:sp>
          <p:nvSpPr>
            <p:cNvPr id="76" name="Google Shape;76;p1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6"/>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4200"/>
              <a:buNone/>
              <a:defRPr sz="4200">
                <a:solidFill>
                  <a:schemeClr val="lt1"/>
                </a:solidFill>
              </a:defRPr>
            </a:lvl1pPr>
            <a:lvl2pPr lvl="1" rtl="0" algn="l">
              <a:lnSpc>
                <a:spcPct val="100000"/>
              </a:lnSpc>
              <a:spcBef>
                <a:spcPts val="0"/>
              </a:spcBef>
              <a:spcAft>
                <a:spcPts val="0"/>
              </a:spcAft>
              <a:buClr>
                <a:schemeClr val="lt1"/>
              </a:buClr>
              <a:buSzPts val="4200"/>
              <a:buNone/>
              <a:defRPr sz="4200">
                <a:solidFill>
                  <a:schemeClr val="lt1"/>
                </a:solidFill>
              </a:defRPr>
            </a:lvl2pPr>
            <a:lvl3pPr lvl="2" rtl="0" algn="l">
              <a:lnSpc>
                <a:spcPct val="100000"/>
              </a:lnSpc>
              <a:spcBef>
                <a:spcPts val="0"/>
              </a:spcBef>
              <a:spcAft>
                <a:spcPts val="0"/>
              </a:spcAft>
              <a:buClr>
                <a:schemeClr val="lt1"/>
              </a:buClr>
              <a:buSzPts val="4200"/>
              <a:buNone/>
              <a:defRPr sz="4200">
                <a:solidFill>
                  <a:schemeClr val="lt1"/>
                </a:solidFill>
              </a:defRPr>
            </a:lvl3pPr>
            <a:lvl4pPr lvl="3" rtl="0" algn="l">
              <a:lnSpc>
                <a:spcPct val="100000"/>
              </a:lnSpc>
              <a:spcBef>
                <a:spcPts val="0"/>
              </a:spcBef>
              <a:spcAft>
                <a:spcPts val="0"/>
              </a:spcAft>
              <a:buClr>
                <a:schemeClr val="lt1"/>
              </a:buClr>
              <a:buSzPts val="4200"/>
              <a:buNone/>
              <a:defRPr sz="4200">
                <a:solidFill>
                  <a:schemeClr val="lt1"/>
                </a:solidFill>
              </a:defRPr>
            </a:lvl4pPr>
            <a:lvl5pPr lvl="4" rtl="0" algn="l">
              <a:lnSpc>
                <a:spcPct val="100000"/>
              </a:lnSpc>
              <a:spcBef>
                <a:spcPts val="0"/>
              </a:spcBef>
              <a:spcAft>
                <a:spcPts val="0"/>
              </a:spcAft>
              <a:buClr>
                <a:schemeClr val="lt1"/>
              </a:buClr>
              <a:buSzPts val="4200"/>
              <a:buNone/>
              <a:defRPr sz="4200">
                <a:solidFill>
                  <a:schemeClr val="lt1"/>
                </a:solidFill>
              </a:defRPr>
            </a:lvl5pPr>
            <a:lvl6pPr lvl="5" rtl="0" algn="l">
              <a:lnSpc>
                <a:spcPct val="100000"/>
              </a:lnSpc>
              <a:spcBef>
                <a:spcPts val="0"/>
              </a:spcBef>
              <a:spcAft>
                <a:spcPts val="0"/>
              </a:spcAft>
              <a:buClr>
                <a:schemeClr val="lt1"/>
              </a:buClr>
              <a:buSzPts val="4200"/>
              <a:buNone/>
              <a:defRPr sz="4200">
                <a:solidFill>
                  <a:schemeClr val="lt1"/>
                </a:solidFill>
              </a:defRPr>
            </a:lvl6pPr>
            <a:lvl7pPr lvl="6" rtl="0" algn="l">
              <a:lnSpc>
                <a:spcPct val="100000"/>
              </a:lnSpc>
              <a:spcBef>
                <a:spcPts val="0"/>
              </a:spcBef>
              <a:spcAft>
                <a:spcPts val="0"/>
              </a:spcAft>
              <a:buClr>
                <a:schemeClr val="lt1"/>
              </a:buClr>
              <a:buSzPts val="4200"/>
              <a:buNone/>
              <a:defRPr sz="4200">
                <a:solidFill>
                  <a:schemeClr val="lt1"/>
                </a:solidFill>
              </a:defRPr>
            </a:lvl7pPr>
            <a:lvl8pPr lvl="7" rtl="0" algn="l">
              <a:lnSpc>
                <a:spcPct val="100000"/>
              </a:lnSpc>
              <a:spcBef>
                <a:spcPts val="0"/>
              </a:spcBef>
              <a:spcAft>
                <a:spcPts val="0"/>
              </a:spcAft>
              <a:buClr>
                <a:schemeClr val="lt1"/>
              </a:buClr>
              <a:buSzPts val="4200"/>
              <a:buNone/>
              <a:defRPr sz="4200">
                <a:solidFill>
                  <a:schemeClr val="lt1"/>
                </a:solidFill>
              </a:defRPr>
            </a:lvl8pPr>
            <a:lvl9pPr lvl="8" rtl="0" algn="l">
              <a:lnSpc>
                <a:spcPct val="100000"/>
              </a:lnSpc>
              <a:spcBef>
                <a:spcPts val="0"/>
              </a:spcBef>
              <a:spcAft>
                <a:spcPts val="0"/>
              </a:spcAft>
              <a:buClr>
                <a:schemeClr val="lt1"/>
              </a:buClr>
              <a:buSzPts val="4200"/>
              <a:buNone/>
              <a:defRPr sz="4200">
                <a:solidFill>
                  <a:schemeClr val="lt1"/>
                </a:solidFill>
              </a:defRPr>
            </a:lvl9pPr>
          </a:lstStyle>
          <a:p/>
        </p:txBody>
      </p:sp>
      <p:sp>
        <p:nvSpPr>
          <p:cNvPr id="82" name="Google Shape;82;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3" name="Shape 83"/>
        <p:cNvGrpSpPr/>
        <p:nvPr/>
      </p:nvGrpSpPr>
      <p:grpSpPr>
        <a:xfrm>
          <a:off x="0" y="0"/>
          <a:ext cx="0" cy="0"/>
          <a:chOff x="0" y="0"/>
          <a:chExt cx="0" cy="0"/>
        </a:xfrm>
      </p:grpSpPr>
      <p:sp>
        <p:nvSpPr>
          <p:cNvPr id="84" name="Google Shape;84;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85" name="Google Shape;85;p17"/>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86" name="Google Shape;86;p17"/>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87" name="Google Shape;87;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90" name="Google Shape;90;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3" name="Google Shape;93;p19"/>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94" name="Google Shape;94;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5" name="Shape 95"/>
        <p:cNvGrpSpPr/>
        <p:nvPr/>
      </p:nvGrpSpPr>
      <p:grpSpPr>
        <a:xfrm>
          <a:off x="0" y="0"/>
          <a:ext cx="0" cy="0"/>
          <a:chOff x="0" y="0"/>
          <a:chExt cx="0" cy="0"/>
        </a:xfrm>
      </p:grpSpPr>
      <p:grpSp>
        <p:nvGrpSpPr>
          <p:cNvPr id="96" name="Google Shape;96;p20"/>
          <p:cNvGrpSpPr/>
          <p:nvPr/>
        </p:nvGrpSpPr>
        <p:grpSpPr>
          <a:xfrm>
            <a:off x="6098378" y="5"/>
            <a:ext cx="3045625" cy="2030570"/>
            <a:chOff x="6098378" y="5"/>
            <a:chExt cx="3045625" cy="2030570"/>
          </a:xfrm>
        </p:grpSpPr>
        <p:sp>
          <p:nvSpPr>
            <p:cNvPr id="97" name="Google Shape;97;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2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103" name="Google Shape;103;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 name="Google Shape;10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7" name="Google Shape;107;p21"/>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08" name="Google Shape;108;p21"/>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9" name="Google Shape;109;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110" name="Google Shape;110;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13" name="Google Shape;113;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grpSp>
        <p:nvGrpSpPr>
          <p:cNvPr id="115" name="Google Shape;115;p23"/>
          <p:cNvGrpSpPr/>
          <p:nvPr/>
        </p:nvGrpSpPr>
        <p:grpSpPr>
          <a:xfrm>
            <a:off x="6098378" y="5"/>
            <a:ext cx="3045625" cy="2030570"/>
            <a:chOff x="6098378" y="5"/>
            <a:chExt cx="3045625" cy="2030570"/>
          </a:xfrm>
        </p:grpSpPr>
        <p:sp>
          <p:nvSpPr>
            <p:cNvPr id="116" name="Google Shape;116;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23"/>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Clr>
                <a:schemeClr val="lt1"/>
              </a:buClr>
              <a:buSzPts val="12000"/>
              <a:buNone/>
              <a:defRPr sz="12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22" name="Google Shape;122;p23"/>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Clr>
                <a:schemeClr val="lt1"/>
              </a:buClr>
              <a:buSzPts val="1800"/>
              <a:buChar char="●"/>
              <a:defRPr>
                <a:solidFill>
                  <a:schemeClr val="lt1"/>
                </a:solidFill>
              </a:defRPr>
            </a:lvl1pPr>
            <a:lvl2pPr indent="-317500" lvl="1" marL="914400" rtl="0" algn="ctr">
              <a:lnSpc>
                <a:spcPct val="115000"/>
              </a:lnSpc>
              <a:spcBef>
                <a:spcPts val="0"/>
              </a:spcBef>
              <a:spcAft>
                <a:spcPts val="0"/>
              </a:spcAft>
              <a:buClr>
                <a:schemeClr val="lt1"/>
              </a:buClr>
              <a:buSzPts val="1400"/>
              <a:buChar char="○"/>
              <a:defRPr>
                <a:solidFill>
                  <a:schemeClr val="lt1"/>
                </a:solidFill>
              </a:defRPr>
            </a:lvl2pPr>
            <a:lvl3pPr indent="-317500" lvl="2" marL="1371600" rtl="0" algn="ctr">
              <a:lnSpc>
                <a:spcPct val="115000"/>
              </a:lnSpc>
              <a:spcBef>
                <a:spcPts val="0"/>
              </a:spcBef>
              <a:spcAft>
                <a:spcPts val="0"/>
              </a:spcAft>
              <a:buClr>
                <a:schemeClr val="lt1"/>
              </a:buClr>
              <a:buSzPts val="1400"/>
              <a:buChar char="■"/>
              <a:defRPr>
                <a:solidFill>
                  <a:schemeClr val="lt1"/>
                </a:solidFill>
              </a:defRPr>
            </a:lvl3pPr>
            <a:lvl4pPr indent="-317500" lvl="3" marL="1828800" rtl="0" algn="ctr">
              <a:lnSpc>
                <a:spcPct val="115000"/>
              </a:lnSpc>
              <a:spcBef>
                <a:spcPts val="0"/>
              </a:spcBef>
              <a:spcAft>
                <a:spcPts val="0"/>
              </a:spcAft>
              <a:buClr>
                <a:schemeClr val="lt1"/>
              </a:buClr>
              <a:buSzPts val="1400"/>
              <a:buChar char="●"/>
              <a:defRPr>
                <a:solidFill>
                  <a:schemeClr val="lt1"/>
                </a:solidFill>
              </a:defRPr>
            </a:lvl4pPr>
            <a:lvl5pPr indent="-317500" lvl="4" marL="2286000" rtl="0" algn="ctr">
              <a:lnSpc>
                <a:spcPct val="115000"/>
              </a:lnSpc>
              <a:spcBef>
                <a:spcPts val="0"/>
              </a:spcBef>
              <a:spcAft>
                <a:spcPts val="0"/>
              </a:spcAft>
              <a:buClr>
                <a:schemeClr val="lt1"/>
              </a:buClr>
              <a:buSzPts val="1400"/>
              <a:buChar char="○"/>
              <a:defRPr>
                <a:solidFill>
                  <a:schemeClr val="lt1"/>
                </a:solidFill>
              </a:defRPr>
            </a:lvl5pPr>
            <a:lvl6pPr indent="-317500" lvl="5" marL="2743200" rtl="0" algn="ctr">
              <a:lnSpc>
                <a:spcPct val="115000"/>
              </a:lnSpc>
              <a:spcBef>
                <a:spcPts val="0"/>
              </a:spcBef>
              <a:spcAft>
                <a:spcPts val="0"/>
              </a:spcAft>
              <a:buClr>
                <a:schemeClr val="lt1"/>
              </a:buClr>
              <a:buSzPts val="1400"/>
              <a:buChar char="■"/>
              <a:defRPr>
                <a:solidFill>
                  <a:schemeClr val="lt1"/>
                </a:solidFill>
              </a:defRPr>
            </a:lvl6pPr>
            <a:lvl7pPr indent="-317500" lvl="6" marL="3200400" rtl="0" algn="ctr">
              <a:lnSpc>
                <a:spcPct val="115000"/>
              </a:lnSpc>
              <a:spcBef>
                <a:spcPts val="0"/>
              </a:spcBef>
              <a:spcAft>
                <a:spcPts val="0"/>
              </a:spcAft>
              <a:buClr>
                <a:schemeClr val="lt1"/>
              </a:buClr>
              <a:buSzPts val="1400"/>
              <a:buChar char="●"/>
              <a:defRPr>
                <a:solidFill>
                  <a:schemeClr val="lt1"/>
                </a:solidFill>
              </a:defRPr>
            </a:lvl7pPr>
            <a:lvl8pPr indent="-317500" lvl="7" marL="3657600" rtl="0" algn="ctr">
              <a:lnSpc>
                <a:spcPct val="115000"/>
              </a:lnSpc>
              <a:spcBef>
                <a:spcPts val="0"/>
              </a:spcBef>
              <a:spcAft>
                <a:spcPts val="0"/>
              </a:spcAft>
              <a:buClr>
                <a:schemeClr val="lt1"/>
              </a:buClr>
              <a:buSzPts val="1400"/>
              <a:buChar char="○"/>
              <a:defRPr>
                <a:solidFill>
                  <a:schemeClr val="lt1"/>
                </a:solidFill>
              </a:defRPr>
            </a:lvl8pPr>
            <a:lvl9pPr indent="-317500" lvl="8" marL="4114800" rtl="0" algn="ctr">
              <a:lnSpc>
                <a:spcPct val="115000"/>
              </a:lnSpc>
              <a:spcBef>
                <a:spcPts val="0"/>
              </a:spcBef>
              <a:spcAft>
                <a:spcPts val="0"/>
              </a:spcAft>
              <a:buClr>
                <a:schemeClr val="lt1"/>
              </a:buClr>
              <a:buSzPts val="1400"/>
              <a:buChar char="■"/>
              <a:defRPr>
                <a:solidFill>
                  <a:schemeClr val="lt1"/>
                </a:solidFill>
              </a:defRPr>
            </a:lvl9pPr>
          </a:lstStyle>
          <a:p/>
        </p:txBody>
      </p:sp>
      <p:sp>
        <p:nvSpPr>
          <p:cNvPr id="123" name="Google Shape;123;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gradFill>
          <a:gsLst>
            <a:gs pos="0">
              <a:srgbClr val="F5D0D0"/>
            </a:gs>
            <a:gs pos="100000">
              <a:srgbClr val="D96868"/>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arxiv.org/search/cs?searchtype=author&amp;query=Mittal%2C+A" TargetMode="External"/><Relationship Id="rId4" Type="http://schemas.openxmlformats.org/officeDocument/2006/relationships/hyperlink" Target="https://arxiv.org/search/cs?searchtype=author&amp;query=Tian%2C+Y" TargetMode="External"/><Relationship Id="rId5" Type="http://schemas.openxmlformats.org/officeDocument/2006/relationships/hyperlink" Target="https://arxiv.org/search/cs?searchtype=author&amp;query=Peng%2C+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F3468"/>
            </a:gs>
            <a:gs pos="100000">
              <a:srgbClr val="631D35"/>
            </a:gs>
          </a:gsLst>
          <a:lin ang="5400012" scaled="0"/>
        </a:gradFill>
      </p:bgPr>
    </p:bg>
    <p:spTree>
      <p:nvGrpSpPr>
        <p:cNvPr id="129" name="Shape 129"/>
        <p:cNvGrpSpPr/>
        <p:nvPr/>
      </p:nvGrpSpPr>
      <p:grpSpPr>
        <a:xfrm>
          <a:off x="0" y="0"/>
          <a:ext cx="0" cy="0"/>
          <a:chOff x="0" y="0"/>
          <a:chExt cx="0" cy="0"/>
        </a:xfrm>
      </p:grpSpPr>
      <p:sp>
        <p:nvSpPr>
          <p:cNvPr id="130" name="Google Shape;130;p25"/>
          <p:cNvSpPr txBox="1"/>
          <p:nvPr>
            <p:ph type="ctrTitle"/>
          </p:nvPr>
        </p:nvSpPr>
        <p:spPr>
          <a:xfrm>
            <a:off x="598100" y="274025"/>
            <a:ext cx="8222100" cy="2167500"/>
          </a:xfrm>
          <a:prstGeom prst="rect">
            <a:avLst/>
          </a:prstGeom>
          <a:noFill/>
          <a:ln>
            <a:noFill/>
          </a:ln>
        </p:spPr>
        <p:txBody>
          <a:bodyPr anchorCtr="0" anchor="b" bIns="91425" lIns="91425" spcFirstLastPara="1" rIns="91425" wrap="square" tIns="91425">
            <a:normAutofit/>
          </a:bodyPr>
          <a:lstStyle/>
          <a:p>
            <a:pPr indent="0" lvl="0" marL="1371600" rtl="0" algn="l">
              <a:lnSpc>
                <a:spcPct val="140000"/>
              </a:lnSpc>
              <a:spcBef>
                <a:spcPts val="0"/>
              </a:spcBef>
              <a:spcAft>
                <a:spcPts val="0"/>
              </a:spcAft>
              <a:buSzPts val="4200"/>
              <a:buNone/>
            </a:pPr>
            <a:r>
              <a:rPr b="1" lang="en-GB" sz="2600">
                <a:solidFill>
                  <a:srgbClr val="000000"/>
                </a:solidFill>
              </a:rPr>
              <a:t>AmbiPun: Generating Humorous </a:t>
            </a:r>
            <a:endParaRPr b="1" sz="2600">
              <a:solidFill>
                <a:srgbClr val="000000"/>
              </a:solidFill>
            </a:endParaRPr>
          </a:p>
          <a:p>
            <a:pPr indent="0" lvl="0" marL="1371600" rtl="0" algn="l">
              <a:lnSpc>
                <a:spcPct val="140000"/>
              </a:lnSpc>
              <a:spcBef>
                <a:spcPts val="0"/>
              </a:spcBef>
              <a:spcAft>
                <a:spcPts val="0"/>
              </a:spcAft>
              <a:buSzPts val="4200"/>
              <a:buNone/>
            </a:pPr>
            <a:r>
              <a:rPr b="1" lang="en-GB" sz="2600">
                <a:solidFill>
                  <a:srgbClr val="000000"/>
                </a:solidFill>
              </a:rPr>
              <a:t>Puns with Ambiguous Context</a:t>
            </a:r>
            <a:endParaRPr b="1" sz="2600">
              <a:solidFill>
                <a:srgbClr val="000000"/>
              </a:solidFill>
            </a:endParaRPr>
          </a:p>
          <a:p>
            <a:pPr indent="0" lvl="0" marL="1371600" rtl="0" algn="l">
              <a:lnSpc>
                <a:spcPct val="140000"/>
              </a:lnSpc>
              <a:spcBef>
                <a:spcPts val="0"/>
              </a:spcBef>
              <a:spcAft>
                <a:spcPts val="0"/>
              </a:spcAft>
              <a:buSzPts val="4200"/>
              <a:buNone/>
            </a:pPr>
            <a:r>
              <a:rPr b="1" lang="en-GB" sz="2600">
                <a:solidFill>
                  <a:srgbClr val="000000"/>
                </a:solidFill>
              </a:rPr>
              <a:t>   </a:t>
            </a:r>
            <a:r>
              <a:rPr b="1" i="1" lang="en-GB" sz="1644">
                <a:solidFill>
                  <a:srgbClr val="0000FF"/>
                </a:solidFill>
                <a:uFill>
                  <a:noFill/>
                </a:uFill>
                <a:latin typeface="Arial"/>
                <a:ea typeface="Arial"/>
                <a:cs typeface="Arial"/>
                <a:sym typeface="Arial"/>
                <a:hlinkClick r:id="rId3">
                  <a:extLst>
                    <a:ext uri="{A12FA001-AC4F-418D-AE19-62706E023703}">
                      <ahyp:hlinkClr val="tx"/>
                    </a:ext>
                  </a:extLst>
                </a:hlinkClick>
              </a:rPr>
              <a:t>Anirudh Mittal</a:t>
            </a:r>
            <a:r>
              <a:rPr b="1" i="1" lang="en-GB" sz="1644">
                <a:solidFill>
                  <a:srgbClr val="0000FF"/>
                </a:solidFill>
                <a:latin typeface="Arial"/>
                <a:ea typeface="Arial"/>
                <a:cs typeface="Arial"/>
                <a:sym typeface="Arial"/>
              </a:rPr>
              <a:t>, </a:t>
            </a:r>
            <a:r>
              <a:rPr b="1" i="1" lang="en-GB" sz="1644">
                <a:solidFill>
                  <a:srgbClr val="0000FF"/>
                </a:solidFill>
                <a:uFill>
                  <a:noFill/>
                </a:uFill>
                <a:latin typeface="Arial"/>
                <a:ea typeface="Arial"/>
                <a:cs typeface="Arial"/>
                <a:sym typeface="Arial"/>
                <a:hlinkClick r:id="rId4">
                  <a:extLst>
                    <a:ext uri="{A12FA001-AC4F-418D-AE19-62706E023703}">
                      <ahyp:hlinkClr val="tx"/>
                    </a:ext>
                  </a:extLst>
                </a:hlinkClick>
              </a:rPr>
              <a:t>Yufei Tian</a:t>
            </a:r>
            <a:r>
              <a:rPr b="1" i="1" lang="en-GB" sz="1644">
                <a:solidFill>
                  <a:srgbClr val="0000FF"/>
                </a:solidFill>
                <a:latin typeface="Arial"/>
                <a:ea typeface="Arial"/>
                <a:cs typeface="Arial"/>
                <a:sym typeface="Arial"/>
              </a:rPr>
              <a:t>, </a:t>
            </a:r>
            <a:r>
              <a:rPr b="1" i="1" lang="en-GB" sz="1644">
                <a:solidFill>
                  <a:srgbClr val="0000FF"/>
                </a:solidFill>
                <a:uFill>
                  <a:noFill/>
                </a:uFill>
                <a:latin typeface="Arial"/>
                <a:ea typeface="Arial"/>
                <a:cs typeface="Arial"/>
                <a:sym typeface="Arial"/>
                <a:hlinkClick r:id="rId5">
                  <a:extLst>
                    <a:ext uri="{A12FA001-AC4F-418D-AE19-62706E023703}">
                      <ahyp:hlinkClr val="tx"/>
                    </a:ext>
                  </a:extLst>
                </a:hlinkClick>
              </a:rPr>
              <a:t>Nanyun Peng</a:t>
            </a:r>
            <a:endParaRPr b="1" i="1" sz="4444">
              <a:solidFill>
                <a:srgbClr val="0000FF"/>
              </a:solidFill>
              <a:latin typeface="Arial"/>
              <a:ea typeface="Arial"/>
              <a:cs typeface="Arial"/>
              <a:sym typeface="Arial"/>
            </a:endParaRPr>
          </a:p>
        </p:txBody>
      </p:sp>
      <p:sp>
        <p:nvSpPr>
          <p:cNvPr id="131" name="Google Shape;131;p25"/>
          <p:cNvSpPr txBox="1"/>
          <p:nvPr>
            <p:ph idx="1" type="subTitle"/>
          </p:nvPr>
        </p:nvSpPr>
        <p:spPr>
          <a:xfrm>
            <a:off x="126425" y="2755925"/>
            <a:ext cx="8222100" cy="19764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2100"/>
              <a:buNone/>
            </a:pPr>
            <a:r>
              <a:rPr b="1" lang="en-GB">
                <a:latin typeface="Nunito"/>
                <a:ea typeface="Nunito"/>
                <a:cs typeface="Nunito"/>
                <a:sym typeface="Nunito"/>
              </a:rPr>
              <a:t>Name: JENNIFER ABEDIN</a:t>
            </a:r>
            <a:endParaRPr b="1">
              <a:latin typeface="Nunito"/>
              <a:ea typeface="Nunito"/>
              <a:cs typeface="Nunito"/>
              <a:sym typeface="Nunito"/>
            </a:endParaRPr>
          </a:p>
          <a:p>
            <a:pPr indent="0" lvl="0" marL="0" rtl="0" algn="l">
              <a:lnSpc>
                <a:spcPct val="80000"/>
              </a:lnSpc>
              <a:spcBef>
                <a:spcPts val="0"/>
              </a:spcBef>
              <a:spcAft>
                <a:spcPts val="0"/>
              </a:spcAft>
              <a:buSzPts val="2100"/>
              <a:buNone/>
            </a:pPr>
            <a:r>
              <a:rPr b="1" lang="en-GB">
                <a:latin typeface="Nunito"/>
                <a:ea typeface="Nunito"/>
                <a:cs typeface="Nunito"/>
                <a:sym typeface="Nunito"/>
              </a:rPr>
              <a:t>ID:20301219</a:t>
            </a:r>
            <a:endParaRPr b="1">
              <a:latin typeface="Nunito"/>
              <a:ea typeface="Nunito"/>
              <a:cs typeface="Nunito"/>
              <a:sym typeface="Nunito"/>
            </a:endParaRPr>
          </a:p>
          <a:p>
            <a:pPr indent="0" lvl="0" marL="0" rtl="0" algn="l">
              <a:lnSpc>
                <a:spcPct val="80000"/>
              </a:lnSpc>
              <a:spcBef>
                <a:spcPts val="0"/>
              </a:spcBef>
              <a:spcAft>
                <a:spcPts val="0"/>
              </a:spcAft>
              <a:buSzPts val="2100"/>
              <a:buNone/>
            </a:pPr>
            <a:r>
              <a:rPr b="1" lang="en-GB">
                <a:latin typeface="Nunito"/>
                <a:ea typeface="Nunito"/>
                <a:cs typeface="Nunito"/>
                <a:sym typeface="Nunito"/>
              </a:rPr>
              <a:t>SECTION:2</a:t>
            </a:r>
            <a:endParaRPr b="1">
              <a:latin typeface="Nunito"/>
              <a:ea typeface="Nunito"/>
              <a:cs typeface="Nunito"/>
              <a:sym typeface="Nunito"/>
            </a:endParaRPr>
          </a:p>
          <a:p>
            <a:pPr indent="0" lvl="0" marL="0" rtl="0" algn="l">
              <a:lnSpc>
                <a:spcPct val="80000"/>
              </a:lnSpc>
              <a:spcBef>
                <a:spcPts val="0"/>
              </a:spcBef>
              <a:spcAft>
                <a:spcPts val="0"/>
              </a:spcAft>
              <a:buSzPts val="2100"/>
              <a:buNone/>
            </a:pPr>
            <a:r>
              <a:rPr b="1" lang="en-GB">
                <a:latin typeface="Nunito"/>
                <a:ea typeface="Nunito"/>
                <a:cs typeface="Nunito"/>
                <a:sym typeface="Nunito"/>
              </a:rPr>
              <a:t>GROUP:07</a:t>
            </a:r>
            <a:endParaRPr b="1">
              <a:latin typeface="Nunito"/>
              <a:ea typeface="Nunito"/>
              <a:cs typeface="Nunito"/>
              <a:sym typeface="Nunito"/>
            </a:endParaRPr>
          </a:p>
          <a:p>
            <a:pPr indent="0" lvl="0" marL="0" rtl="0" algn="l">
              <a:lnSpc>
                <a:spcPct val="120000"/>
              </a:lnSpc>
              <a:spcBef>
                <a:spcPts val="0"/>
              </a:spcBef>
              <a:spcAft>
                <a:spcPts val="0"/>
              </a:spcAft>
              <a:buSzPts val="2100"/>
              <a:buNone/>
            </a:pPr>
            <a:r>
              <a:rPr b="1" lang="en-GB" sz="1900">
                <a:latin typeface="Arial"/>
                <a:ea typeface="Arial"/>
                <a:cs typeface="Arial"/>
                <a:sym typeface="Arial"/>
              </a:rPr>
              <a:t>RA: </a:t>
            </a:r>
            <a:r>
              <a:rPr b="1" lang="en-GB" sz="1850">
                <a:latin typeface="Arial"/>
                <a:ea typeface="Arial"/>
                <a:cs typeface="Arial"/>
                <a:sym typeface="Arial"/>
              </a:rPr>
              <a:t>ADIB MUHAMMAD AMIT</a:t>
            </a:r>
            <a:endParaRPr sz="17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285250"/>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40000"/>
              </a:lnSpc>
              <a:spcBef>
                <a:spcPts val="0"/>
              </a:spcBef>
              <a:spcAft>
                <a:spcPts val="0"/>
              </a:spcAft>
              <a:buClr>
                <a:srgbClr val="000000"/>
              </a:buClr>
              <a:buSzPts val="4000"/>
              <a:buFont typeface="Arial"/>
              <a:buNone/>
            </a:pPr>
            <a:r>
              <a:rPr b="1" lang="en-GB">
                <a:solidFill>
                  <a:srgbClr val="1D1F1C"/>
                </a:solidFill>
                <a:latin typeface="Arial"/>
                <a:ea typeface="Arial"/>
                <a:cs typeface="Arial"/>
                <a:sym typeface="Arial"/>
              </a:rPr>
              <a:t>INTRODUCTION</a:t>
            </a:r>
            <a:endParaRPr b="1"/>
          </a:p>
        </p:txBody>
      </p:sp>
      <p:sp>
        <p:nvSpPr>
          <p:cNvPr id="137" name="Google Shape;137;p26"/>
          <p:cNvSpPr txBox="1"/>
          <p:nvPr>
            <p:ph idx="1" type="body"/>
          </p:nvPr>
        </p:nvSpPr>
        <p:spPr>
          <a:xfrm>
            <a:off x="244325" y="869225"/>
            <a:ext cx="8520600" cy="3683400"/>
          </a:xfrm>
          <a:prstGeom prst="rect">
            <a:avLst/>
          </a:prstGeom>
          <a:noFill/>
          <a:ln>
            <a:noFill/>
          </a:ln>
        </p:spPr>
        <p:txBody>
          <a:bodyPr anchorCtr="0" anchor="t" bIns="91425" lIns="91425" spcFirstLastPara="1" rIns="91425" wrap="square" tIns="91425">
            <a:noAutofit/>
          </a:bodyPr>
          <a:lstStyle/>
          <a:p>
            <a:pPr indent="-323850" lvl="0" marL="457200" rtl="0" algn="l">
              <a:lnSpc>
                <a:spcPct val="140017"/>
              </a:lnSpc>
              <a:spcBef>
                <a:spcPts val="0"/>
              </a:spcBef>
              <a:spcAft>
                <a:spcPts val="0"/>
              </a:spcAft>
              <a:buClr>
                <a:srgbClr val="1D1F1C"/>
              </a:buClr>
              <a:buSzPts val="1500"/>
              <a:buChar char="●"/>
            </a:pPr>
            <a:r>
              <a:rPr lang="en-GB" sz="1500">
                <a:solidFill>
                  <a:srgbClr val="1D1F1C"/>
                </a:solidFill>
              </a:rPr>
              <a:t>This paper propose a simple yet effective approach to generating pun sentences.</a:t>
            </a:r>
            <a:endParaRPr sz="1500">
              <a:solidFill>
                <a:srgbClr val="000000"/>
              </a:solidFill>
              <a:latin typeface="Arial"/>
              <a:ea typeface="Arial"/>
              <a:cs typeface="Arial"/>
              <a:sym typeface="Arial"/>
            </a:endParaRPr>
          </a:p>
          <a:p>
            <a:pPr indent="-323850" lvl="0" marL="457200" rtl="0" algn="l">
              <a:lnSpc>
                <a:spcPct val="140017"/>
              </a:lnSpc>
              <a:spcBef>
                <a:spcPts val="0"/>
              </a:spcBef>
              <a:spcAft>
                <a:spcPts val="0"/>
              </a:spcAft>
              <a:buClr>
                <a:srgbClr val="1D1F1C"/>
              </a:buClr>
              <a:buSzPts val="1500"/>
              <a:buChar char="●"/>
            </a:pPr>
            <a:r>
              <a:rPr lang="en-GB" sz="1500">
                <a:solidFill>
                  <a:srgbClr val="1D1F1C"/>
                </a:solidFill>
              </a:rPr>
              <a:t>The approach outlined in the text is based on the idea that ambiguity in puns comes from the</a:t>
            </a:r>
            <a:endParaRPr sz="1500">
              <a:solidFill>
                <a:srgbClr val="1D1F1C"/>
              </a:solidFill>
            </a:endParaRPr>
          </a:p>
          <a:p>
            <a:pPr indent="0" lvl="0" marL="457200" rtl="0" algn="l">
              <a:lnSpc>
                <a:spcPct val="140017"/>
              </a:lnSpc>
              <a:spcBef>
                <a:spcPts val="0"/>
              </a:spcBef>
              <a:spcAft>
                <a:spcPts val="0"/>
              </a:spcAft>
              <a:buSzPts val="1800"/>
              <a:buNone/>
            </a:pPr>
            <a:r>
              <a:rPr lang="en-GB" sz="1500">
                <a:solidFill>
                  <a:srgbClr val="1D1F1C"/>
                </a:solidFill>
              </a:rPr>
              <a:t>context </a:t>
            </a:r>
            <a:r>
              <a:rPr lang="en-GB" sz="1500">
                <a:solidFill>
                  <a:srgbClr val="1D1F1C"/>
                </a:solidFill>
              </a:rPr>
              <a:t>rather than</a:t>
            </a:r>
            <a:r>
              <a:rPr lang="en-GB" sz="1500">
                <a:solidFill>
                  <a:srgbClr val="1D1F1C"/>
                </a:solidFill>
              </a:rPr>
              <a:t> the pun word itself.</a:t>
            </a:r>
            <a:endParaRPr sz="1500">
              <a:solidFill>
                <a:srgbClr val="000000"/>
              </a:solidFill>
              <a:latin typeface="Arial"/>
              <a:ea typeface="Arial"/>
              <a:cs typeface="Arial"/>
              <a:sym typeface="Arial"/>
            </a:endParaRPr>
          </a:p>
          <a:p>
            <a:pPr indent="-323850" lvl="0" marL="457200" rtl="0" algn="l">
              <a:lnSpc>
                <a:spcPct val="140017"/>
              </a:lnSpc>
              <a:spcBef>
                <a:spcPts val="0"/>
              </a:spcBef>
              <a:spcAft>
                <a:spcPts val="0"/>
              </a:spcAft>
              <a:buClr>
                <a:srgbClr val="1D1F1C"/>
              </a:buClr>
              <a:buSzPts val="1500"/>
              <a:buChar char="●"/>
            </a:pPr>
            <a:r>
              <a:rPr lang="en-GB" sz="1500">
                <a:solidFill>
                  <a:srgbClr val="1D1F1C"/>
                </a:solidFill>
              </a:rPr>
              <a:t>This approach is inspired by humor theories that ambiguity comes from the context rather than the pun word itself.</a:t>
            </a:r>
            <a:endParaRPr sz="1500">
              <a:solidFill>
                <a:srgbClr val="000000"/>
              </a:solidFill>
              <a:latin typeface="Arial"/>
              <a:ea typeface="Arial"/>
              <a:cs typeface="Arial"/>
              <a:sym typeface="Arial"/>
            </a:endParaRPr>
          </a:p>
          <a:p>
            <a:pPr indent="-323850" lvl="0" marL="457200" rtl="0" algn="l">
              <a:lnSpc>
                <a:spcPct val="140017"/>
              </a:lnSpc>
              <a:spcBef>
                <a:spcPts val="0"/>
              </a:spcBef>
              <a:spcAft>
                <a:spcPts val="0"/>
              </a:spcAft>
              <a:buClr>
                <a:srgbClr val="1D1F1C"/>
              </a:buClr>
              <a:buSzPts val="1500"/>
              <a:buChar char="●"/>
            </a:pPr>
            <a:r>
              <a:rPr lang="en-GB" sz="1500">
                <a:solidFill>
                  <a:srgbClr val="1D1F1C"/>
                </a:solidFill>
              </a:rPr>
              <a:t>We utilize a reverse dictionary to identify unambiguous words to represent the pun and the alternative senses.</a:t>
            </a:r>
            <a:endParaRPr sz="1500">
              <a:solidFill>
                <a:srgbClr val="000000"/>
              </a:solidFill>
              <a:latin typeface="Arial"/>
              <a:ea typeface="Arial"/>
              <a:cs typeface="Arial"/>
              <a:sym typeface="Arial"/>
            </a:endParaRPr>
          </a:p>
          <a:p>
            <a:pPr indent="-323850" lvl="0" marL="457200" rtl="0" algn="l">
              <a:lnSpc>
                <a:spcPct val="140017"/>
              </a:lnSpc>
              <a:spcBef>
                <a:spcPts val="0"/>
              </a:spcBef>
              <a:spcAft>
                <a:spcPts val="0"/>
              </a:spcAft>
              <a:buClr>
                <a:srgbClr val="1D1F1C"/>
              </a:buClr>
              <a:buSzPts val="1500"/>
              <a:buChar char="●"/>
            </a:pPr>
            <a:r>
              <a:rPr lang="en-GB" sz="1500">
                <a:solidFill>
                  <a:srgbClr val="1D1F1C"/>
                </a:solidFill>
              </a:rPr>
              <a:t>This paper also tells us that puns generate by incorporating context words from both senses</a:t>
            </a:r>
            <a:endParaRPr sz="1500">
              <a:solidFill>
                <a:srgbClr val="000000"/>
              </a:solidFill>
              <a:latin typeface="Arial"/>
              <a:ea typeface="Arial"/>
              <a:cs typeface="Arial"/>
              <a:sym typeface="Arial"/>
            </a:endParaRPr>
          </a:p>
          <a:p>
            <a:pPr indent="-323850" lvl="0" marL="457200" rtl="0" algn="l">
              <a:lnSpc>
                <a:spcPct val="140017"/>
              </a:lnSpc>
              <a:spcBef>
                <a:spcPts val="0"/>
              </a:spcBef>
              <a:spcAft>
                <a:spcPts val="0"/>
              </a:spcAft>
              <a:buClr>
                <a:srgbClr val="1D1F1C"/>
              </a:buClr>
              <a:buSzPts val="1500"/>
              <a:buChar char="●"/>
            </a:pPr>
            <a:r>
              <a:rPr lang="en-GB" sz="1500">
                <a:solidFill>
                  <a:srgbClr val="1D1F1C"/>
                </a:solidFill>
              </a:rPr>
              <a:t>The method mentioned in the paper outperforms well-crafted baselines </a:t>
            </a:r>
            <a:endParaRPr sz="1500">
              <a:solidFill>
                <a:srgbClr val="1D1F1C"/>
              </a:solidFill>
            </a:endParaRPr>
          </a:p>
          <a:p>
            <a:pPr indent="0" lvl="0" marL="457200" rtl="0" algn="l">
              <a:lnSpc>
                <a:spcPct val="140017"/>
              </a:lnSpc>
              <a:spcBef>
                <a:spcPts val="0"/>
              </a:spcBef>
              <a:spcAft>
                <a:spcPts val="0"/>
              </a:spcAft>
              <a:buSzPts val="1800"/>
              <a:buNone/>
            </a:pPr>
            <a:r>
              <a:rPr lang="en-GB" sz="1500">
                <a:solidFill>
                  <a:srgbClr val="1D1F1C"/>
                </a:solidFill>
              </a:rPr>
              <a:t>and the state-of-the-art models by a large margin </a:t>
            </a:r>
            <a:endParaRPr sz="1500">
              <a:solidFill>
                <a:srgbClr val="000000"/>
              </a:solidFill>
              <a:latin typeface="Arial"/>
              <a:ea typeface="Arial"/>
              <a:cs typeface="Arial"/>
              <a:sym typeface="Arial"/>
            </a:endParaRPr>
          </a:p>
          <a:p>
            <a:pPr indent="0" lvl="0" marL="0" rtl="0" algn="ctr">
              <a:lnSpc>
                <a:spcPct val="140018"/>
              </a:lnSpc>
              <a:spcBef>
                <a:spcPts val="0"/>
              </a:spcBef>
              <a:spcAft>
                <a:spcPts val="0"/>
              </a:spcAft>
              <a:buSzPts val="1800"/>
              <a:buNone/>
            </a:pPr>
            <a:r>
              <a:rPr lang="en-GB" sz="1500">
                <a:solidFill>
                  <a:srgbClr val="1D1F1C"/>
                </a:solidFill>
              </a:rPr>
              <a:t>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p>
            <a:pPr indent="0" lvl="0" marL="0" rtl="0" algn="l">
              <a:lnSpc>
                <a:spcPct val="140010"/>
              </a:lnSpc>
              <a:spcBef>
                <a:spcPts val="0"/>
              </a:spcBef>
              <a:spcAft>
                <a:spcPts val="0"/>
              </a:spcAft>
              <a:buClr>
                <a:srgbClr val="000000"/>
              </a:buClr>
              <a:buSzPts val="2430"/>
              <a:buFont typeface="Arial"/>
              <a:buNone/>
            </a:pPr>
            <a:r>
              <a:rPr b="1" lang="en-GB" sz="2530">
                <a:solidFill>
                  <a:srgbClr val="1D1F1C"/>
                </a:solidFill>
                <a:latin typeface="Arial"/>
                <a:ea typeface="Arial"/>
                <a:cs typeface="Arial"/>
                <a:sym typeface="Arial"/>
              </a:rPr>
              <a:t>WHAT IS AMBIPUN AND WHY ARE THEY USED</a:t>
            </a:r>
            <a:endParaRPr b="1" sz="2800"/>
          </a:p>
        </p:txBody>
      </p:sp>
      <p:sp>
        <p:nvSpPr>
          <p:cNvPr id="143" name="Google Shape;143;p2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just">
              <a:lnSpc>
                <a:spcPct val="140019"/>
              </a:lnSpc>
              <a:spcBef>
                <a:spcPts val="0"/>
              </a:spcBef>
              <a:spcAft>
                <a:spcPts val="0"/>
              </a:spcAft>
              <a:buClr>
                <a:srgbClr val="000000"/>
              </a:buClr>
              <a:buSzPts val="1500"/>
              <a:buFont typeface="Arial"/>
              <a:buNone/>
            </a:pPr>
            <a:r>
              <a:rPr lang="en-GB" sz="1700">
                <a:solidFill>
                  <a:srgbClr val="000000"/>
                </a:solidFill>
              </a:rPr>
              <a:t>Ambipun first produces a list of related concepts. Then utilize a reverse dictionary to identify unambiguous words to represent the pun and the alternative senses. Then it utilize one-shot GPT3 to generate context words and then generate puns incorporating context words from both senses. Computational humor has garnered interest in the NLP community. Here the problem of generating homographic puns is it gives two or more meanings of a word. Existing approaches are heavy-weighted and rely on non-pun sentences for training. We aim to generate puns by encouraging ambiguity through context words.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40004"/>
              </a:lnSpc>
              <a:spcBef>
                <a:spcPts val="0"/>
              </a:spcBef>
              <a:spcAft>
                <a:spcPts val="0"/>
              </a:spcAft>
              <a:buClr>
                <a:srgbClr val="000000"/>
              </a:buClr>
              <a:buSzPts val="5000"/>
              <a:buFont typeface="Arial"/>
              <a:buNone/>
            </a:pPr>
            <a:r>
              <a:rPr b="1" lang="en-GB">
                <a:solidFill>
                  <a:srgbClr val="1D1F1C"/>
                </a:solidFill>
                <a:latin typeface="Arial"/>
                <a:ea typeface="Arial"/>
                <a:cs typeface="Arial"/>
                <a:sym typeface="Arial"/>
              </a:rPr>
              <a:t>METHODOLOGY</a:t>
            </a:r>
            <a:endParaRPr b="1"/>
          </a:p>
        </p:txBody>
      </p:sp>
      <p:sp>
        <p:nvSpPr>
          <p:cNvPr id="149" name="Google Shape;149;p28"/>
          <p:cNvSpPr txBox="1"/>
          <p:nvPr>
            <p:ph idx="1" type="body"/>
          </p:nvPr>
        </p:nvSpPr>
        <p:spPr>
          <a:xfrm>
            <a:off x="311700" y="1017800"/>
            <a:ext cx="8520600" cy="3551100"/>
          </a:xfrm>
          <a:prstGeom prst="rect">
            <a:avLst/>
          </a:prstGeom>
          <a:noFill/>
          <a:ln>
            <a:noFill/>
          </a:ln>
        </p:spPr>
        <p:txBody>
          <a:bodyPr anchorCtr="0" anchor="t" bIns="91425" lIns="91425" spcFirstLastPara="1" rIns="91425" wrap="square" tIns="91425">
            <a:normAutofit/>
          </a:bodyPr>
          <a:lstStyle/>
          <a:p>
            <a:pPr indent="0" lvl="0" marL="0" rtl="0" algn="l">
              <a:lnSpc>
                <a:spcPct val="140036"/>
              </a:lnSpc>
              <a:spcBef>
                <a:spcPts val="0"/>
              </a:spcBef>
              <a:spcAft>
                <a:spcPts val="0"/>
              </a:spcAft>
              <a:buSzPts val="1800"/>
              <a:buNone/>
            </a:pPr>
            <a:r>
              <a:rPr lang="en-GB">
                <a:solidFill>
                  <a:srgbClr val="1D1F1C"/>
                </a:solidFill>
              </a:rPr>
              <a:t>Method 1: Context-based Approach</a:t>
            </a:r>
            <a:endParaRPr sz="900">
              <a:solidFill>
                <a:srgbClr val="000000"/>
              </a:solidFill>
              <a:latin typeface="Arial"/>
              <a:ea typeface="Arial"/>
              <a:cs typeface="Arial"/>
              <a:sym typeface="Arial"/>
            </a:endParaRPr>
          </a:p>
          <a:p>
            <a:pPr indent="0" lvl="0" marL="0" rtl="0" algn="l">
              <a:lnSpc>
                <a:spcPct val="140036"/>
              </a:lnSpc>
              <a:spcBef>
                <a:spcPts val="0"/>
              </a:spcBef>
              <a:spcAft>
                <a:spcPts val="0"/>
              </a:spcAft>
              <a:buSzPts val="1800"/>
              <a:buNone/>
            </a:pPr>
            <a:r>
              <a:rPr lang="en-GB">
                <a:solidFill>
                  <a:srgbClr val="1D1F1C"/>
                </a:solidFill>
              </a:rPr>
              <a:t>Method 2: Word2Vec Similarity               </a:t>
            </a:r>
            <a:endParaRPr>
              <a:solidFill>
                <a:srgbClr val="1D1F1C"/>
              </a:solidFill>
            </a:endParaRPr>
          </a:p>
          <a:p>
            <a:pPr indent="0" lvl="0" marL="0" rtl="0" algn="l">
              <a:lnSpc>
                <a:spcPct val="140036"/>
              </a:lnSpc>
              <a:spcBef>
                <a:spcPts val="0"/>
              </a:spcBef>
              <a:spcAft>
                <a:spcPts val="0"/>
              </a:spcAft>
              <a:buSzPts val="1800"/>
              <a:buNone/>
            </a:pPr>
            <a:r>
              <a:rPr lang="en-GB">
                <a:solidFill>
                  <a:srgbClr val="1D1F1C"/>
                </a:solidFill>
              </a:rPr>
              <a:t>Method 3: Generative Approach</a:t>
            </a:r>
            <a:endParaRPr sz="900">
              <a:solidFill>
                <a:srgbClr val="000000"/>
              </a:solidFill>
              <a:latin typeface="Arial"/>
              <a:ea typeface="Arial"/>
              <a:cs typeface="Arial"/>
              <a:sym typeface="Arial"/>
            </a:endParaRPr>
          </a:p>
          <a:p>
            <a:pPr indent="0" lvl="0" marL="0" rtl="0" algn="l">
              <a:lnSpc>
                <a:spcPct val="140036"/>
              </a:lnSpc>
              <a:spcBef>
                <a:spcPts val="0"/>
              </a:spcBef>
              <a:spcAft>
                <a:spcPts val="0"/>
              </a:spcAft>
              <a:buSzPts val="1800"/>
              <a:buNone/>
            </a:pPr>
            <a:r>
              <a:rPr lang="en-GB">
                <a:solidFill>
                  <a:srgbClr val="1D1F1C"/>
                </a:solidFill>
              </a:rPr>
              <a:t>Method 4: Extractive Approach</a:t>
            </a:r>
            <a:endParaRPr>
              <a:solidFill>
                <a:srgbClr val="1D1F1C"/>
              </a:solidFill>
            </a:endParaRPr>
          </a:p>
          <a:p>
            <a:pPr indent="0" lvl="0" marL="0" rtl="0" algn="l">
              <a:lnSpc>
                <a:spcPct val="140036"/>
              </a:lnSpc>
              <a:spcBef>
                <a:spcPts val="0"/>
              </a:spcBef>
              <a:spcAft>
                <a:spcPts val="0"/>
              </a:spcAft>
              <a:buSzPts val="1800"/>
              <a:buNone/>
            </a:pPr>
            <a:r>
              <a:t/>
            </a:r>
            <a:endParaRPr>
              <a:solidFill>
                <a:srgbClr val="1D1F1C"/>
              </a:solidFill>
            </a:endParaRPr>
          </a:p>
          <a:p>
            <a:pPr indent="0" lvl="0" marL="0" rtl="0" algn="l">
              <a:lnSpc>
                <a:spcPct val="140030"/>
              </a:lnSpc>
              <a:spcBef>
                <a:spcPts val="0"/>
              </a:spcBef>
              <a:spcAft>
                <a:spcPts val="0"/>
              </a:spcAft>
              <a:buClr>
                <a:srgbClr val="000000"/>
              </a:buClr>
              <a:buSzPts val="1300"/>
              <a:buFont typeface="Arial"/>
              <a:buNone/>
            </a:pPr>
            <a:r>
              <a:rPr lang="en-GB" sz="1700">
                <a:solidFill>
                  <a:srgbClr val="1D1F1C"/>
                </a:solidFill>
              </a:rPr>
              <a:t>The paper describes the methodology and motivation behind the approach, including the generation of related words, context word generation using different methods (extractive, similarity-based, and generative), candidate sentence generation using a keyword-to-sentence model, and humor classification using a BERT-based classifier.</a:t>
            </a:r>
            <a:endParaRPr sz="2000">
              <a:solidFill>
                <a:srgbClr val="1D1F1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491375"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40005"/>
              </a:lnSpc>
              <a:spcBef>
                <a:spcPts val="0"/>
              </a:spcBef>
              <a:spcAft>
                <a:spcPts val="0"/>
              </a:spcAft>
              <a:buClr>
                <a:srgbClr val="000000"/>
              </a:buClr>
              <a:buSzPct val="88234"/>
              <a:buFont typeface="Arial"/>
              <a:buNone/>
            </a:pPr>
            <a:r>
              <a:rPr b="1" lang="en-GB" sz="2833">
                <a:solidFill>
                  <a:srgbClr val="1D1F1C"/>
                </a:solidFill>
                <a:latin typeface="Arial"/>
                <a:ea typeface="Arial"/>
                <a:cs typeface="Arial"/>
                <a:sym typeface="Arial"/>
              </a:rPr>
              <a:t>CASE STUDY </a:t>
            </a:r>
            <a:endParaRPr b="1" sz="3333"/>
          </a:p>
        </p:txBody>
      </p:sp>
      <p:sp>
        <p:nvSpPr>
          <p:cNvPr id="155" name="Google Shape;155;p29"/>
          <p:cNvSpPr txBox="1"/>
          <p:nvPr>
            <p:ph idx="1" type="body"/>
          </p:nvPr>
        </p:nvSpPr>
        <p:spPr>
          <a:xfrm>
            <a:off x="446450" y="1071375"/>
            <a:ext cx="8520600" cy="1351200"/>
          </a:xfrm>
          <a:prstGeom prst="rect">
            <a:avLst/>
          </a:prstGeom>
          <a:noFill/>
          <a:ln>
            <a:noFill/>
          </a:ln>
        </p:spPr>
        <p:txBody>
          <a:bodyPr anchorCtr="0" anchor="t" bIns="91425" lIns="91425" spcFirstLastPara="1" rIns="91425" wrap="square" tIns="91425">
            <a:normAutofit/>
          </a:bodyPr>
          <a:lstStyle/>
          <a:p>
            <a:pPr indent="0" lvl="0" marL="0" rtl="0" algn="l">
              <a:lnSpc>
                <a:spcPct val="139992"/>
              </a:lnSpc>
              <a:spcBef>
                <a:spcPts val="0"/>
              </a:spcBef>
              <a:spcAft>
                <a:spcPts val="0"/>
              </a:spcAft>
              <a:buClr>
                <a:srgbClr val="000000"/>
              </a:buClr>
              <a:buSzPts val="1400"/>
              <a:buFont typeface="Arial"/>
              <a:buNone/>
            </a:pPr>
            <a:r>
              <a:rPr lang="en-GB" sz="1700">
                <a:solidFill>
                  <a:srgbClr val="000000"/>
                </a:solidFill>
              </a:rPr>
              <a:t>Here a case study is presented to demonstrate the advantages of the proposed method for specific pun words. It  also discuss the positioning of the pun word within the generated sentences and its effect on the quality of puns.</a:t>
            </a:r>
            <a:endParaRPr sz="2100"/>
          </a:p>
        </p:txBody>
      </p:sp>
      <p:sp>
        <p:nvSpPr>
          <p:cNvPr id="156" name="Google Shape;156;p29"/>
          <p:cNvSpPr txBox="1"/>
          <p:nvPr/>
        </p:nvSpPr>
        <p:spPr>
          <a:xfrm>
            <a:off x="395325" y="2422375"/>
            <a:ext cx="72885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40005"/>
              </a:lnSpc>
              <a:spcBef>
                <a:spcPts val="0"/>
              </a:spcBef>
              <a:spcAft>
                <a:spcPts val="0"/>
              </a:spcAft>
              <a:buClr>
                <a:srgbClr val="000000"/>
              </a:buClr>
              <a:buSzPts val="2500"/>
              <a:buFont typeface="Arial"/>
              <a:buNone/>
            </a:pPr>
            <a:r>
              <a:rPr b="1" i="0" lang="en-GB" sz="2500" u="none" cap="none" strike="noStrike">
                <a:solidFill>
                  <a:srgbClr val="1D1F1C"/>
                </a:solidFill>
              </a:rPr>
              <a:t>RESULT ANALYSIS</a:t>
            </a:r>
            <a:endParaRPr b="1" i="0" sz="1800" u="none" cap="none" strike="noStrike">
              <a:solidFill>
                <a:schemeClr val="dk2"/>
              </a:solidFill>
              <a:latin typeface="Roboto"/>
              <a:ea typeface="Roboto"/>
              <a:cs typeface="Roboto"/>
              <a:sym typeface="Roboto"/>
            </a:endParaRPr>
          </a:p>
        </p:txBody>
      </p:sp>
      <p:sp>
        <p:nvSpPr>
          <p:cNvPr id="157" name="Google Shape;157;p29"/>
          <p:cNvSpPr txBox="1"/>
          <p:nvPr/>
        </p:nvSpPr>
        <p:spPr>
          <a:xfrm>
            <a:off x="395325" y="2991775"/>
            <a:ext cx="8007300" cy="1628400"/>
          </a:xfrm>
          <a:prstGeom prst="rect">
            <a:avLst/>
          </a:prstGeom>
          <a:noFill/>
          <a:ln>
            <a:noFill/>
          </a:ln>
        </p:spPr>
        <p:txBody>
          <a:bodyPr anchorCtr="0" anchor="t" bIns="91425" lIns="91425" spcFirstLastPara="1" rIns="91425" wrap="square" tIns="91425">
            <a:noAutofit/>
          </a:bodyPr>
          <a:lstStyle/>
          <a:p>
            <a:pPr indent="0" lvl="0" marL="0" marR="0" rtl="0" algn="just">
              <a:lnSpc>
                <a:spcPct val="140007"/>
              </a:lnSpc>
              <a:spcBef>
                <a:spcPts val="0"/>
              </a:spcBef>
              <a:spcAft>
                <a:spcPts val="0"/>
              </a:spcAft>
              <a:buClr>
                <a:srgbClr val="000000"/>
              </a:buClr>
              <a:buSzPts val="1300"/>
              <a:buFont typeface="Arial"/>
              <a:buNone/>
            </a:pPr>
            <a:r>
              <a:rPr b="0" i="0" lang="en-GB" sz="1700" u="none" cap="none" strike="noStrike">
                <a:solidFill>
                  <a:srgbClr val="000000"/>
                </a:solidFill>
                <a:latin typeface="Roboto"/>
                <a:ea typeface="Roboto"/>
                <a:cs typeface="Roboto"/>
                <a:sym typeface="Roboto"/>
              </a:rPr>
              <a:t>The method successfully generates puns 52% of the time. It outperforms well-crafted baselines and state-of-the-art models. Retrieve-and-extract context words outperform the giant few-shot GPT3 model for generating </a:t>
            </a:r>
            <a:endParaRPr b="0" i="0" sz="1700" u="none" cap="none" strike="noStrike">
              <a:solidFill>
                <a:srgbClr val="000000"/>
              </a:solidFill>
              <a:latin typeface="Roboto"/>
              <a:ea typeface="Roboto"/>
              <a:cs typeface="Roboto"/>
              <a:sym typeface="Roboto"/>
            </a:endParaRPr>
          </a:p>
          <a:p>
            <a:pPr indent="0" lvl="0" marL="0" marR="0" rtl="0" algn="just">
              <a:lnSpc>
                <a:spcPct val="140007"/>
              </a:lnSpc>
              <a:spcBef>
                <a:spcPts val="0"/>
              </a:spcBef>
              <a:spcAft>
                <a:spcPts val="0"/>
              </a:spcAft>
              <a:buClr>
                <a:srgbClr val="000000"/>
              </a:buClr>
              <a:buSzPts val="1300"/>
              <a:buFont typeface="Arial"/>
              <a:buNone/>
            </a:pPr>
            <a:r>
              <a:rPr b="0" i="0" lang="en-GB" sz="1700" u="none" cap="none" strike="noStrike">
                <a:solidFill>
                  <a:srgbClr val="000000"/>
                </a:solidFill>
                <a:latin typeface="Roboto"/>
                <a:ea typeface="Roboto"/>
                <a:cs typeface="Roboto"/>
                <a:sym typeface="Roboto"/>
              </a:rPr>
              <a:t>funny pun sentences. This simple pipeline remarkably </a:t>
            </a:r>
            <a:endParaRPr b="0" i="0" sz="1700" u="none" cap="none" strike="noStrike">
              <a:solidFill>
                <a:srgbClr val="000000"/>
              </a:solidFill>
              <a:latin typeface="Roboto"/>
              <a:ea typeface="Roboto"/>
              <a:cs typeface="Roboto"/>
              <a:sym typeface="Roboto"/>
            </a:endParaRPr>
          </a:p>
          <a:p>
            <a:pPr indent="0" lvl="0" marL="0" marR="0" rtl="0" algn="just">
              <a:lnSpc>
                <a:spcPct val="140007"/>
              </a:lnSpc>
              <a:spcBef>
                <a:spcPts val="0"/>
              </a:spcBef>
              <a:spcAft>
                <a:spcPts val="0"/>
              </a:spcAft>
              <a:buClr>
                <a:srgbClr val="000000"/>
              </a:buClr>
              <a:buSzPts val="1300"/>
              <a:buFont typeface="Arial"/>
              <a:buNone/>
            </a:pPr>
            <a:r>
              <a:rPr b="0" i="0" lang="en-GB" sz="1700" u="none" cap="none" strike="noStrike">
                <a:solidFill>
                  <a:srgbClr val="000000"/>
                </a:solidFill>
                <a:latin typeface="Roboto"/>
                <a:ea typeface="Roboto"/>
                <a:cs typeface="Roboto"/>
                <a:sym typeface="Roboto"/>
              </a:rPr>
              <a:t>outperforms more heavy-weighted approaches.</a:t>
            </a:r>
            <a:endParaRPr b="0" i="0" sz="2000" u="none" cap="none" strike="noStrike">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Clr>
                <a:srgbClr val="000000"/>
              </a:buClr>
              <a:buSzPts val="4000"/>
              <a:buFont typeface="Arial"/>
              <a:buNone/>
            </a:pPr>
            <a:r>
              <a:rPr b="1" lang="en-GB">
                <a:solidFill>
                  <a:srgbClr val="1D1F1C"/>
                </a:solidFill>
                <a:latin typeface="Arial"/>
                <a:ea typeface="Arial"/>
                <a:cs typeface="Arial"/>
                <a:sym typeface="Arial"/>
              </a:rPr>
              <a:t>CONCLUSION</a:t>
            </a:r>
            <a:endParaRPr b="1"/>
          </a:p>
        </p:txBody>
      </p:sp>
      <p:sp>
        <p:nvSpPr>
          <p:cNvPr id="163" name="Google Shape;163;p3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just">
              <a:lnSpc>
                <a:spcPct val="140000"/>
              </a:lnSpc>
              <a:spcBef>
                <a:spcPts val="0"/>
              </a:spcBef>
              <a:spcAft>
                <a:spcPts val="0"/>
              </a:spcAft>
              <a:buClr>
                <a:srgbClr val="000000"/>
              </a:buClr>
              <a:buSzPts val="1500"/>
              <a:buFont typeface="Arial"/>
              <a:buNone/>
            </a:pPr>
            <a:r>
              <a:rPr lang="en-GB" sz="1700">
                <a:solidFill>
                  <a:srgbClr val="000000"/>
                </a:solidFill>
              </a:rPr>
              <a:t>The motivation behind this approach is that context connections, rather than the pun word itself, are crucial for the success of pun generation. By incorporating context words related to each sense of the pun word, the model aims to make the pun reasonable and humorous when interpreted in both definitions.Overall, the approach focuses on incorporating context words to encourage ambiguity and generate puns without relying on pre-existing training data. The method aims to generate pun sentences by incorporating context words related to different senses of the pun word, and it achieves promising results compared to existing approaches.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