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62" r:id="rId3"/>
  </p:sldMasterIdLst>
  <p:notesMasterIdLst>
    <p:notesMasterId r:id="rId41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98" r:id="rId16"/>
    <p:sldId id="270" r:id="rId17"/>
    <p:sldId id="271" r:id="rId18"/>
    <p:sldId id="292" r:id="rId19"/>
    <p:sldId id="293" r:id="rId20"/>
    <p:sldId id="273" r:id="rId21"/>
    <p:sldId id="274" r:id="rId22"/>
    <p:sldId id="275" r:id="rId23"/>
    <p:sldId id="276" r:id="rId24"/>
    <p:sldId id="294" r:id="rId25"/>
    <p:sldId id="295" r:id="rId26"/>
    <p:sldId id="280" r:id="rId27"/>
    <p:sldId id="283" r:id="rId28"/>
    <p:sldId id="284" r:id="rId29"/>
    <p:sldId id="281" r:id="rId30"/>
    <p:sldId id="282" r:id="rId31"/>
    <p:sldId id="296" r:id="rId32"/>
    <p:sldId id="285" r:id="rId33"/>
    <p:sldId id="286" r:id="rId34"/>
    <p:sldId id="291" r:id="rId35"/>
    <p:sldId id="297" r:id="rId36"/>
    <p:sldId id="287" r:id="rId37"/>
    <p:sldId id="288" r:id="rId38"/>
    <p:sldId id="289" r:id="rId39"/>
    <p:sldId id="290" r:id="rId4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C23"/>
    <a:srgbClr val="E1C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13:2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8552 0 0,'-16'11'1345'0'0,"15"-11"-1339"0"0,0 1 0 0 0,0-1 0 0 0,0 0 0 0 0,0 1 0 0 0,0-1 0 0 0,0 1 0 0 0,0-1 0 0 0,1 1 0 0 0,-1-1 1 0 0,0 1-1 0 0,0-1 0 0 0,1 1 0 0 0,-1 0 0 0 0,0 0 0 0 0,1-1 0 0 0,-1 1 0 0 0,0 0 0 0 0,1 0 0 0 0,-1 0 0 0 0,1 0 0 0 0,-1 0 0 0 0,1 0 0 0 0,0 0-6 0 0,1 1-154 0 0,0-1 0 0 0,1 1 1 0 0,-1 0-1 0 0,1-1 0 0 0,0 1 0 0 0,-1-1 0 0 0,1 0 0 0 0,0 1 1 0 0,0-1-1 0 0,1 1 154 0 0,1 0-929 0 0,1 1 0 0 0,-1-1 0 0 0,1-1 1 0 0,0 1-1 0 0,-1 0 0 0 0,1-1 1 0 0,3 0 928 0 0,2 0-1709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55:52.702"/>
    </inkml:context>
    <inkml:brush xml:id="br0">
      <inkml:brushProperty name="width" value="0.2" units="cm"/>
      <inkml:brushProperty name="height" value="0.2" units="cm"/>
      <inkml:brushProperty name="color" value="#BB5B18"/>
      <inkml:brushProperty name="inkEffects" value="bronze"/>
      <inkml:brushProperty name="anchorX" value="-134083.26563"/>
      <inkml:brushProperty name="anchorY" value="-109022.89844"/>
      <inkml:brushProperty name="scaleFactor" value="0.5"/>
    </inkml:brush>
  </inkml:definitions>
  <inkml:trace contextRef="#ctx0" brushRef="#br0">0 92 32 0 0,'0'0'0'0'0,"1"1"480"0"0,1 0 188 0 0,1 0-428 0 0,-1 0 433 0 0,1 0-364 0 0,0 0 145 0 0,-1 0-80 0 0,-1-1 128 0 0,0 1-262 0 0,-1-1 342 0 0,0 0 80 0 0,0 0-129 0 0,0 0-239 0 0,1 0-80 0 0,-1 0-150 0 0,0-1 208 0 0,0 0-37 0 0,0-2-134 0 0,0 0-138 0 0,0-1 293 0 0,0-1-176 0 0,0 0-53 0 0,0-1-129 0 0,0 1 327 0 0,0 1-220 0 0,0-1 38 0 0,0 0-155 0 0,0 0 261 0 0,0 0-122 0 0,0 0-33 0 0,0-1-95 0 0,0 0 282 0 0,0 0-239 0 0,0 1 79 0 0,0 0-133 0 0,0 1 256 0 0,0 1-229 0 0,0 2-1 0 0,0 0-335 0 0,0 0-252 0 0,0 1-288 0 0,0 1 11 0 0,1-1-374 0 0,2 0 165 0 0,-1 0-517 0 0,0 0 1671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56:11.64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260 444 545 0 0,'0'1'1926'0'0,"-3"18"3028"0"0,-11 64-3875 0 0,12-35-283 0 0,2-28-292 0 0,-2 0 0 0 0,-2 15-504 0 0,-8 27 703 0 0,2-1 0 0 0,3 1 0 0 0,2 30-703 0 0,5-54 80 0 0,0 30 123 0 0,2 0 0 0 0,4 0-203 0 0,0 12 147 0 0,-3 0 0 0 0,-6 34-147 0 0,1-1-6 0 0,2-73 26 0 0,-2 0 1 0 0,-1 0-1 0 0,-3-1 0 0 0,-1 1 1 0 0,-8 25-21 0 0,2-17 5 0 0,3 0 0 0 0,2 1 1 0 0,-1 47-6 0 0,5-58 3 0 0,3 0 1 0 0,0 0-1 0 0,5 28-3 0 0,-2-33 39 0 0,-1 0-1 0 0,-2 3-38 0 0,1 5-434 0 0,20-60 375 0 0,60-63-225 0 0,64-84 284 0 0,59-101-426 0 0,-80 109 194 0 0,7 4-1 0 0,24-10 233 0 0,-43 46-47 0 0,77-76 15 0 0,-129 138 32 0 0,3 3-1 0 0,23-13 1 0 0,13-3-28 0 0,-6 5 37 0 0,-2-4 0 0 0,79-77-9 0 0,-151 128 0 0 0,1 1 0 0 0,18-11 0 0 0,5-5-27 0 0,-39 30 40 0 0,-1 0-1 0 0,0 0 1 0 0,0 0-1 0 0,0 0 1 0 0,0-1-1 0 0,-1 1 1 0 0,1-1-1 0 0,-1 0 1 0 0,1 1-1 0 0,-1-1 1 0 0,0 0 0 0 0,0 0-1 0 0,0 0 1 0 0,0 0-1 0 0,-1 0 1 0 0,1 1-1 0 0,-1-1 1 0 0,0-1-1 0 0,1 1 1 0 0,-2 0-13 0 0,-1 1-2 0 0,0 1-1 0 0,0 0 1 0 0,0 0 0 0 0,0 0 0 0 0,-1 0 0 0 0,1 0-1 0 0,0 0 1 0 0,-1 1 0 0 0,1-1 0 0 0,0 1-1 0 0,-1 0 1 0 0,-1-1 2 0 0,-4 1 27 0 0,0 0-29 0 0,1-1 0 0 0,0 1 0 0 0,-1 1 0 0 0,1-1 0 0 0,0 1 0 0 0,0 1 0 0 0,0-1 0 0 0,0 1-1 0 0,0 1 1 0 0,0-1 0 0 0,0 1 0 0 0,0 0 0 0 0,-1 2 2 0 0,-528 357-461 0 0,383-247 404 0 0,5 7-1 0 0,-47 57 58 0 0,-28 31-28 0 0,68-78-62 0 0,141-121 100 0 0,14-11-17 0 0,0 0-1 0 0,0 0 0 0 0,0 0 0 0 0,0 0 1 0 0,0 0-1 0 0,0 0 0 0 0,0 0 0 0 0,0 0 0 0 0,0 0 1 0 0,0 0-1 0 0,0 0 0 0 0,0 0 0 0 0,0 0 0 0 0,0 0 1 0 0,0 0-1 0 0,0 0 0 0 0,0 0 0 0 0,0 0 1 0 0,0 0-1 0 0,0 0 0 0 0,0 0 0 0 0,0-1 0 0 0,0 1 1 0 0,-1 0-1 0 0,1 0 0 0 0,0 0 0 0 0,0 0 8 0 0,21-21-559 0 0,-3 2 603 0 0,344-436-293 0 0,-207 255 178 0 0,-71 90 142 0 0,123-146-148 0 0,-144 183 83 0 0,-99 96-12 0 0,-184 150-425 0 0,-63 48-419 0 0,208-166 838 0 0,3 2 0 0 0,2 4 0 0 0,3 3 0 0 0,-42 53 12 0 0,86-81-91 0 0,23-35 27 0 0,0-1-267 0 0,0-2 243 0 0,1 0 0 0 0,0 0-1 0 0,-1 1 1 0 0,1-1 0 0 0,0 0 0 0 0,0 1-1 0 0,0-1 1 0 0,0 1 0 0 0,1-1 0 0 0,-1 1 0 0 0,0 0-1 0 0,2-2 89 0 0,-1 1-73 0 0,71-89 14 0 0,-9 9-42 0 0,4 4-1 0 0,3 2 1 0 0,16-9 101 0 0,-42 50 39 0 0,-41 32-36 0 0,0 1 0 0 0,0-1 0 0 0,-1 1-1 0 0,1 0 1 0 0,1 0 0 0 0,-1 1 0 0 0,0-1-1 0 0,0 1 1 0 0,1 0 0 0 0,-1 0 0 0 0,2 0-3 0 0,-5 2 3 0 0,0-1 1 0 0,-1 0 0 0 0,1 1-1 0 0,-1-1 1 0 0,1 1-1 0 0,-1-1 1 0 0,0 0 0 0 0,1 1-1 0 0,-1 0 1 0 0,0-1-1 0 0,1 1 1 0 0,-1-1 0 0 0,0 1-1 0 0,1-1 1 0 0,-1 1-1 0 0,0 0 1 0 0,0-1 0 0 0,0 1-1 0 0,1-1 1 0 0,-1 1-1 0 0,0 0 1 0 0,0-1 0 0 0,0 1-1 0 0,0 0 1 0 0,0-1-1 0 0,0 1 1 0 0,-1 0 0 0 0,1-1-1 0 0,0 1-3 0 0,-2 22 40 0 0,-5-5-26 0 0,-1-1 0 0 0,-1 0-1 0 0,0-1 1 0 0,-1 0 0 0 0,0 0 0 0 0,-1-1-1 0 0,-9 8-13 0 0,-3 7-27 0 0,-137 177 1624 0 0,-150 145-1597 0 0,326-363 78 0 0,36-30-23 0 0,224-237 14 0 0,-90 86-21 0 0,-62 59 43 0 0,-57 59-107 0 0,50-40 16 0 0,-32 48-53 0 0,-83 66 112 0 0,-2 0-65 0 0,-3 2 278 0 0,-8 7-264 0 0,1 0 0 0 0,0 0-1 0 0,0 1 1 0 0,2 0 0 0 0,-1 1-1 0 0,1 0 1 0 0,-3 6-8 0 0,10-17-48 0 0,1 0 64 0 0,0 0-6 0 0,0 0-79 0 0,0 0 16 0 0,0 0 74 0 0,3-1-17 0 0,0 0 0 0 0,-1 0 0 0 0,0-1 0 0 0,1 0 0 0 0,-1 1 0 0 0,0-1 0 0 0,0 0 0 0 0,0 0 0 0 0,0 0-1 0 0,0-1-3 0 0,16-12 9 0 0,1 2 0 0 0,1 1 0 0 0,-2-2 0 0 0,0-1 0 0 0,0 0 0 0 0,-2-1-1 0 0,8-10-8 0 0,-13 17 60 0 0,7-7 132 0 0,-17 16-190 0 0,-1-1 1 0 0,1 1 0 0 0,-1 0-1 0 0,0-1 1 0 0,1 1 0 0 0,-1-1 0 0 0,0 1-1 0 0,0 0 1 0 0,1-1 0 0 0,-1 1 0 0 0,0-1-1 0 0,0 1 1 0 0,0-1 0 0 0,0 1 0 0 0,1-1-1 0 0,-1 1 1 0 0,0-1 0 0 0,0 1 0 0 0,0-1-1 0 0,0 1 1 0 0,0-1 0 0 0,0 1-1 0 0,0-1 1 0 0,-1 1 0 0 0,1-1 0 0 0,0 1-1 0 0,0-1 1 0 0,0 1 0 0 0,0-1 0 0 0,0 1-1 0 0,-1-1 1 0 0,1 1 0 0 0,0 0 0 0 0,-1-1-1 0 0,1 1 1 0 0,0-1 0 0 0,-1 1-3 0 0,-3-2 3 0 0,0 1 1 0 0,0 0-1 0 0,0-1 0 0 0,0 2 1 0 0,0-1-1 0 0,0 0 0 0 0,-1 1 1 0 0,1 0-1 0 0,0 0 0 0 0,0 0 1 0 0,-1 0-1 0 0,1 1 1 0 0,0 0-4 0 0,-11 0 68 0 0,-28 2-76 0 0,0 3 1 0 0,1 1-1 0 0,-1 2 0 0 0,2 2 0 0 0,-26 11 8 0 0,11-5 2 0 0,-284 78 505 0 0,328-91-452 0 0,-1-1 0 0 0,0-1 0 0 0,1 1 0 0 0,-1-2 0 0 0,0 0 1 0 0,0-1-1 0 0,0 0 0 0 0,0 0 0 0 0,-2-2-55 0 0,15 1-14 0 0,-1-1-1 0 0,0 1 1 0 0,1 0-1 0 0,-1-1 1 0 0,1 1-1 0 0,-1-1 1 0 0,1 1 0 0 0,-1-1-1 0 0,1 1 1 0 0,0-1-1 0 0,0 0 1 0 0,0 1-1 0 0,0-1 1 0 0,0 1-1 0 0,0-1 1 0 0,1 1-1 0 0,-1-1 1 0 0,0 1 0 0 0,1-1-1 0 0,-1 0 15 0 0,1-2-31 0 0,8-68 143 0 0,-9 71-69 0 0,-32-9-246 0 0,24 8 186 0 0,0 1 1 0 0,-1-1-1 0 0,1 1 1 0 0,0 1-1 0 0,-1 0 1 0 0,1 0-1 0 0,-1 0 1 0 0,-2 2 16 0 0,-17-1-44 0 0,27-1 39 0 0,1 1 0 0 0,-1-1 1 0 0,0 0-1 0 0,1 1 0 0 0,-1-1 1 0 0,0 0-1 0 0,1 1 0 0 0,-1-1 1 0 0,1 1-1 0 0,-1-1 0 0 0,1 1 1 0 0,-1 0-1 0 0,1-1 0 0 0,-1 1 1 0 0,1-1-1 0 0,0 1 0 0 0,-1 0 1 0 0,1-1-1 0 0,0 1 0 0 0,-1 0 1 0 0,1 0-1 0 0,0-1 0 0 0,0 1 1 0 0,0 0-1 0 0,-1-1 0 0 0,1 1 1 0 0,0 0-1 0 0,0 0 0 0 0,0 0 1 0 0,1-1 4 0 0,-2 29-201 0 0,1-26 189 0 0,2 60-4 0 0,9 42 16 0 0,-4-43-16 0 0,-1 44 16 0 0,-6-59-2 0 0,1 9-5 0 0,-3 1 0 0 0,-5 26 7 0 0,2-17 25 0 0,4-62-22 0 0,1 1-1 0 0,1-1 1 0 0,-1 1 0 0 0,1-1 0 0 0,-1 1 0 0 0,2-1 0 0 0,-1 1 0 0 0,0-1-1 0 0,1 0 1 0 0,-1 1 0 0 0,1-1 0 0 0,3 3-3 0 0,-5-6-3 0 0,1 0 0 0 0,0 0 1 0 0,1 0-1 0 0,-1 0 0 0 0,0 0 0 0 0,0 0 0 0 0,0-1 1 0 0,0 1-1 0 0,1 0 0 0 0,-1-1 0 0 0,0 1 1 0 0,0-1-1 0 0,1 1 0 0 0,-1-1 0 0 0,0 0 0 0 0,1 0 1 0 0,-1 0-1 0 0,1 0 0 0 0,-1 0 0 0 0,0 0 0 0 0,1 0 1 0 0,-1 0-1 0 0,1 0 0 0 0,-1 0 0 0 0,0-1 1 0 0,1 1-1 0 0,-1-1 0 0 0,0 1 0 0 0,0-1 0 0 0,1 1 3 0 0,1-2 14 0 0,1 0 0 0 0,-1 1 1 0 0,1-1-1 0 0,-1-1 0 0 0,0 1 0 0 0,1 0 0 0 0,-1-1 0 0 0,-1 0 0 0 0,3-1-14 0 0,11-18 17 0 0,0-1 0 0 0,-2 0 0 0 0,6-14-17 0 0,10-16-62 0 0,30-54 196 0 0,28-76-134 0 0,-32 64-6 0 0,20-24 6 0 0,-64 116 16 0 0,-10 23-23 0 0,-1-1 1 0 0,1 1-1 0 0,0 0 0 0 0,0 0 1 0 0,1 0-1 0 0,-1 0 0 0 0,1 0 1 0 0,0 0 6 0 0,-2 4 5 0 0,-15 14-138 0 0,-38 51 31 0 0,3 2 0 0 0,-36 65 102 0 0,-74 156-137 0 0,120-214 120 0 0,-139 244 62 0 0,65-118 22 0 0,89-156-40 0 0,2 1 1 0 0,0 4-28 0 0,16-32-16 0 0,0 0 1 0 0,1 0-1 0 0,1 0 1 0 0,0 0 0 0 0,1 1-1 0 0,1 0 1 0 0,1 8 15 0 0,1-25-2 0 0,0-1 0 0 0,0 0 1 0 0,0 1-1 0 0,0-1 1 0 0,1 1-1 0 0,-1-1 0 0 0,0 1 1 0 0,0-1-1 0 0,1 0 1 0 0,-1 1-1 0 0,0-1 0 0 0,1 1 1 0 0,-1-1-1 0 0,0 0 0 0 0,1 1 1 0 0,-1-1-1 0 0,0 0 1 0 0,1 0-1 0 0,-1 1 0 0 0,1-1 1 0 0,-1 0-1 0 0,1 0 1 0 0,-1 1-1 0 0,0-1 0 0 0,1 0 1 0 0,-1 0-1 0 0,1 0 0 0 0,-1 0 1 0 0,1 0-1 0 0,-1 0 1 0 0,1 0-1 0 0,-1 0 0 0 0,1 0 1 0 0,-1 0-1 0 0,1 0 1 0 0,-1 0-1 0 0,1 0 0 0 0,-1 0 1 0 0,1-1-1 0 0,-1 1 0 0 0,0 0 1 0 0,1 0 1 0 0,23-9-87 0 0,-3-7 91 0 0,0-1 0 0 0,0 0 1 0 0,-2-2-1 0 0,0 0 0 0 0,-1-3-4 0 0,86-111 74 0 0,-62 77-62 0 0,59-84-71 0 0,-7-5 0 0 0,19-47 59 0 0,105-169 150 0 0,-214 354-136 0 0,36-55-55 0 0,7-19 41 0 0,-46 74 22 0 0,-9 10-49 0 0,-11 12-64 0 0,-19 22 70 0 0,2 2 0 0 0,2 2 1 0 0,1 2-1 0 0,2 0 0 0 0,-16 33 21 0 0,-33 73 178 0 0,-4 24-178 0 0,-40 78 91 0 0,114-235-186 0 0,5-8 96 0 0,1 0 0 0 0,-1-1 0 0 0,2 1 0 0 0,-1 1 0 0 0,1-1 0 0 0,0 0 0 0 0,0 1 0 0 0,1 0 0 0 0,1 0 0 0 0,-1 2-1 0 0,24-11-75 0 0,-18-2 79 0 0,-1 0 1 0 0,1 0-1 0 0,0 0 0 0 0,0 0 0 0 0,-1-1 1 0 0,1 0-1 0 0,-1 1 0 0 0,0-1 0 0 0,0 0 0 0 0,0-1 1 0 0,0 1-1 0 0,0-1-4 0 0,31-45 35 0 0,2-7-26 0 0,-3-2 1 0 0,-2-1 0 0 0,-3-1 0 0 0,-3-1 0 0 0,-3-2-1 0 0,-1-3-9 0 0,5-26 66 0 0,21-90-94 0 0,-45 174 23 0 0,0 0 0 0 0,-1 0 0 0 0,0-1 0 0 0,0 1 0 0 0,-1-1 0 0 0,-1 1 0 0 0,1 0 0 0 0,-1-1 0 0 0,0 1 0 0 0,-1 0 0 0 0,-1-2 5 0 0,1 4-3 0 0,0 1-1 0 0,-1-1 1 0 0,0 1-1 0 0,0 0 1 0 0,-1 0-1 0 0,1 0 1 0 0,-1 0-1 0 0,0 0 1 0 0,0 1-1 0 0,-1 0 1 0 0,1 0-1 0 0,-1 0 1 0 0,0 1-1 0 0,0-1 1 0 0,-3-1 3 0 0,-2 0-82 0 0,0 0 1 0 0,0 1-1 0 0,0 0 1 0 0,0 0-1 0 0,0 1 1 0 0,-1 1-1 0 0,-9-2 82 0 0,-77-4-1069 0 0,74 8 938 0 0,0-1 0 0 0,0-2 0 0 0,0 0 0 0 0,1-1-1 0 0,-4-3 132 0 0,16 4-34 0 0,1 0 0 0 0,0 0-1 0 0,0-2 1 0 0,1 1-1 0 0,-1-1 1 0 0,1 0 0 0 0,0 0-1 0 0,0-1 1 0 0,-4-5 34 0 0,4 4-90 0 0,2 2-72 0 0,-1-1 0 0 0,1 1-1 0 0,1-1 1 0 0,-1 0-1 0 0,0-2 163 0 0,4 5-22 0 0,1 0-1 0 0,-1-1 0 0 0,0 1 1 0 0,1-1-1 0 0,0 1 0 0 0,0-1 1 0 0,0 1-1 0 0,0-1 1 0 0,0 0-1 0 0,1 1 0 0 0,0-1 1 0 0,0 0-1 0 0,0 0 23 0 0,8-89 16 0 0,-8 92-10 0 0,0 0 1 0 0,-1 0-1 0 0,1 0 1 0 0,-1 0-1 0 0,1 0 1 0 0,-1 1-1 0 0,1-1 0 0 0,-1 0 1 0 0,0 0-1 0 0,1 1 1 0 0,-1-1-1 0 0,0 1 1 0 0,1-1-1 0 0,-1 0 0 0 0,0 1 1 0 0,0-1-1 0 0,0 1 1 0 0,0-1-7 0 0,-13-11 152 0 0,14 11-148 0 0,0 1 1 0 0,-1-1-1 0 0,1 0 0 0 0,0 1 0 0 0,0-1 1 0 0,0 0-1 0 0,0 1 0 0 0,0-1 1 0 0,0 0-1 0 0,0 1 0 0 0,0-1 0 0 0,1 0 1 0 0,-1 1-1 0 0,0-1 0 0 0,0 1 0 0 0,0-1 1 0 0,1 0-1 0 0,-1 1 0 0 0,0-1 0 0 0,1 1 1 0 0,-1-1-1 0 0,1 1 0 0 0,-1-1 1 0 0,0 1-1 0 0,1-1 0 0 0,-1 1 0 0 0,1-1 1 0 0,-1 1-1 0 0,1 0 0 0 0,0-1 0 0 0,0 1-4 0 0,5-5 55 0 0,0 0 0 0 0,1 1 0 0 0,0 0-1 0 0,0 1 1 0 0,0-1 0 0 0,1 1 0 0 0,-1 1-1 0 0,1-1 1 0 0,-1 1 0 0 0,1 1 0 0 0,3-1-55 0 0,18-2 318 0 0,0 2 0 0 0,14 1-318 0 0,-15 1 75 0 0,48-7 237 0 0,-1-2 0 0 0,0-4 0 0 0,41-14-312 0 0,78-13 254 0 0,-131 27-154 0 0,12-7-100 0 0,-50 14-46 0 0,31-12 163 0 0,-33 11-82 0 0,1 0-1 0 0,16-3-34 0 0,-14 5 17 0 0,-1-3-1 0 0,0 0 1 0 0,0-1-1 0 0,6-4-16 0 0,3-1 30 0 0,28-8-30 0 0,-34 15 18 0 0,0 1 0 0 0,1 2 0 0 0,16-1-18 0 0,32-8 43 0 0,-60 9-53 0 0,1 1 0 0 0,0 0 0 0 0,-1 2 1 0 0,1 0-1 0 0,0 0 0 0 0,12 3 10 0 0,-29-2 6 0 0,0 1 1 0 0,0 0-1 0 0,0-1 0 0 0,-1 1 1 0 0,1 0-1 0 0,0 0 0 0 0,0 0 1 0 0,0 0-1 0 0,-1 0 1 0 0,1 0-1 0 0,0 0 0 0 0,-1 0 1 0 0,1 0-1 0 0,-1 0 0 0 0,1 0 1 0 0,-1 0-1 0 0,0 0 1 0 0,1 0-1 0 0,-1 0 0 0 0,0 1 1 0 0,0-1-1 0 0,0 0 1 0 0,0 0-1 0 0,0 0 0 0 0,0 1 1 0 0,0-1-1 0 0,0 0 0 0 0,0 0 1 0 0,0 0-1 0 0,-1 0 1 0 0,1 1-7 0 0,-1 3 12 0 0,0 1 0 0 0,1-1 1 0 0,-2 0-1 0 0,1 0 1 0 0,-1 0-1 0 0,-1 4-12 0 0,-11 14 21 0 0,0 0 1 0 0,-2-2-1 0 0,0 0 0 0 0,-2 0 1 0 0,0-2-1 0 0,-1 0 1 0 0,-8 4-22 0 0,-27 31 5 0 0,39-38-9 0 0,-1-1 0 0 0,0-1 0 0 0,0 0 0 0 0,-3 0 4 0 0,-44 29-5 0 0,-153 97-46 0 0,160-108 47 0 0,0-2 0 0 0,-61 21 4 0 0,65-34-12 0 0,0-3 1 0 0,-1-2 0 0 0,-7-1 11 0 0,-59 13-57 0 0,83-15-112 0 0,0-1-1 0 0,-1-2 1 0 0,0-2-1 0 0,-21-1 170 0 0,54-6-66 0 0,0 0 0 0 0,0-1-1 0 0,1 1 1 0 0,-1-1 0 0 0,1 0 0 0 0,0-1 0 0 0,0 1-1 0 0,0-1 67 0 0,-1-1-105 0 0,-16-15-306 0 0,18 20 401 0 0,0-1 1 0 0,-1 0-1 0 0,1 0 0 0 0,1 0 0 0 0,-1 0 1 0 0,0 0-1 0 0,0 0 0 0 0,1-1 1 0 0,-1 1-1 0 0,1 0 0 0 0,0-1 1 0 0,0 0-1 0 0,0 1 0 0 0,0-1 1 0 0,0 1-1 0 0,0-3 10 0 0,1 4-5 0 0,0 0 1 0 0,0-1-1 0 0,0 1 1 0 0,0 0-1 0 0,1 0 1 0 0,-1-1-1 0 0,0 1 1 0 0,1 0-1 0 0,-1 0 0 0 0,1 0 1 0 0,-1 0-1 0 0,1-1 1 0 0,-1 1-1 0 0,1 0 1 0 0,0 0-1 0 0,-1 0 0 0 0,1 0 1 0 0,0 0-1 0 0,0 0 1 0 0,0 1-1 0 0,0-1 1 0 0,0 0-1 0 0,0 0 1 0 0,0 1-1 0 0,0-1 0 0 0,0 0 1 0 0,1 1 4 0 0,40-18 60 0 0,-24 12-72 0 0,69-28 236 0 0,1 4-1 0 0,41-6-223 0 0,185-30 199 0 0,-144 42-97 0 0,150 0-102 0 0,-293 23 30 0 0,-1-1 1 0 0,1-2 0 0 0,-1-1-1 0 0,13-4-30 0 0,-118 11 1084 0 0,-224 60-1004 0 0,157-29-59 0 0,-142 13-21 0 0,196-38 31 0 0,-143 17 37 0 0,178-16-63 0 0,0 2-1 0 0,1 3 1 0 0,-4 4-5 0 0,34-9 13 0 0,12-3-28 0 0,0-1 1 0 0,-1-1-1 0 0,1 0 0 0 0,-1-1 1 0 0,0-1-1 0 0,-6 1 15 0 0,21-3 5 0 0,0 0 1 0 0,0 0-220 0 0,11-1 27 0 0,22-6 199 0 0,-1-1 1 0 0,0-2-1 0 0,25-11-12 0 0,-23 9 1 0 0,213-82 1 0 0,206-67 22 0 0,-417 150-23 0 0,239-76-7 0 0,-266 81 418 0 0,-24 7-347 0 0,-28 6-184 0 0,-225 81 49 0 0,127-38 81 0 0,-185 73 17 0 0,173-63-35 0 0,141-55-78 0 0,16-4-74 0 0,23-6 62 0 0,-25 5 113 0 0,0-1 0 0 0,-1 1 1 0 0,1 0-1 0 0,0-1 0 0 0,-1 0 1 0 0,1 1-1 0 0,0-1 0 0 0,-1 0 1 0 0,1 0-1 0 0,-1 0 0 0 0,1 0 1 0 0,1-1-17 0 0,-7-2 119 0 0,-12 1-66 0 0,2 2-77 0 0,0 1 0 0 0,-1 0 1 0 0,1 1-1 0 0,0 0 0 0 0,-1 1 1 0 0,1 1-1 0 0,0 0 0 0 0,1 1 0 0 0,-5 2 24 0 0,-158 68-672 0 0,171-73 681 0 0,0 1 0 0 0,0-1 0 0 0,0 0 0 0 0,-1 0 0 0 0,1-1 1 0 0,0 1-1 0 0,-1-1-9 0 0,6 0-64 0 0,0 0 133 0 0,0 0-53 0 0,0 0-101 0 0,0-2 88 0 0,0 0 0 0 0,1 0 0 0 0,-1 0 1 0 0,0 0-1 0 0,1 0 0 0 0,0 0 0 0 0,-1 0 0 0 0,1 1 1 0 0,0-1-1 0 0,1-1-3 0 0,14-9-3 0 0,0 0-1 0 0,11-12 4 0 0,-13 11 10 0 0,1 0-1 0 0,0 2 0 0 0,4-3-9 0 0,40-26 11 0 0,-58 39-10 0 0,0 0-1 0 0,0 1 1 0 0,0-1 0 0 0,0 1 0 0 0,0-1 0 0 0,-1 0-1 0 0,1 1 1 0 0,0-1 0 0 0,-1 0 0 0 0,1 0 0 0 0,0 0 0 0 0,-1 0-1 0 0,1 0 1 0 0,-1 0 0 0 0,1 1 0 0 0,-1-1 0 0 0,0 0-1 0 0,1 0 1 0 0,-1 0 0 0 0,0-1-1 0 0,0 1 0 0 0,1 0 0 0 0,-1 0 0 0 0,0 0 0 0 0,1 0 0 0 0,-1 0 0 0 0,1 0 0 0 0,-1 0 0 0 0,1 0 0 0 0,-1 0 0 0 0,1 0 0 0 0,0 1 0 0 0,-1-1 0 0 0,1 0 0 0 0,0 0 0 0 0,0 1 0 0 0,0-1 0 0 0,0 0 0 0 0,-1 1 0 0 0,1-1 0 0 0,0 0 0 0 0,0 1 0 0 0,0 0 0 0 0,1-1 0 0 0,-1 0-4 0 0,1 1 1 0 0,-1-1-1 0 0,0 1 1 0 0,0-1-1 0 0,1 0 1 0 0,-1 1-1 0 0,0-1 1 0 0,0 0-1 0 0,0 0 1 0 0,0 0-1 0 0,0 0 1 0 0,0 0 0 0 0,0 0-1 0 0,0-1 4 0 0,6-7 33 0 0,-6 9-97 0 0,-1 0 133 0 0,0 0-53 0 0,0 0-96 0 0,0 0 133 0 0,24-12-85 0 0,-15 9 14 0 0,0-1 11 0 0,-1 0 1 0 0,1 1 0 0 0,0 1-1 0 0,0 0 1 0 0,0 0 0 0 0,1 0-1 0 0,-1 1 1 0 0,7 1 6 0 0,15 0-20 0 0,0-1 0 0 0,0-1 0 0 0,0-1 0 0 0,21-6 20 0 0,88-23 149 0 0,-13 1-124 0 0,-66 17 4 0 0,12-6-29 0 0,72-23 101 0 0,-119 35-78 0 0,0-1 0 0 0,-1-2 0 0 0,0-1-23 0 0,-6 3 21 0 0,-1 1 1 0 0,2 0-1 0 0,-1 2 1 0 0,1 0-1 0 0,16-2-21 0 0,39-5 57 0 0,-39 7-37 0 0,0 0 0 0 0,1 3 1 0 0,7 0-21 0 0,19-1 35 0 0,-45 2-35 0 0,0 1 1 0 0,0 0-1 0 0,0 1 1 0 0,0 1-1 0 0,5 2 0 0 0,-18 1 24 0 0,0 1 0 0 0,-1 0 0 0 0,0 0 0 0 0,0 0 0 0 0,-1 0 0 0 0,1 1 0 0 0,-1-1 0 0 0,0 1 0 0 0,-1 0 0 0 0,1 2-24 0 0,-1 0 80 0 0,0 0 0 0 0,-1 1-1 0 0,-1-1 1 0 0,1 0-1 0 0,-1 1 1 0 0,-1-1 0 0 0,1 1-1 0 0,-3 6-79 0 0,2-7 53 0 0,-1-1 0 0 0,0 1 0 0 0,0-1 1 0 0,-1 0-1 0 0,-2 6-53 0 0,-13 16 59 0 0,14-23-51 0 0,0 0-1 0 0,1 0 1 0 0,0 0 0 0 0,0 0-1 0 0,0 0 1 0 0,0 1 0 0 0,1-1-1 0 0,0 1 1 0 0,1 0-8 0 0,-2 1 23 0 0,1 0 1 0 0,-1 0-1 0 0,0-1 1 0 0,-1 0 0 0 0,1 0-1 0 0,-1 0 1 0 0,-1 0-1 0 0,0 0 1 0 0,0-1 0 0 0,0 0-1 0 0,0 0 1 0 0,-2 1-24 0 0,-33 29 197 0 0,50-65-288 0 0,-3 20 56 0 0,1 0-1 0 0,0 0 0 0 0,9-7 36 0 0,19-22-21 0 0,-5-5-17 0 0,18-38 38 0 0,-14 25-52 0 0,-5 23 29 0 0,-11 13 3 0 0,-18 19 20 0 0,0 0-5 0 0,-1 0 0 0 0,1 0 0 0 0,0 0 0 0 0,0 0 0 0 0,0 0 0 0 0,0 0 0 0 0,0 0 0 0 0,0 1 0 0 0,0-1 0 0 0,0 0 0 0 0,0 0 0 0 0,0 1 0 0 0,0-1 1 0 0,0 1-1 0 0,1-1 0 0 0,-1 1 0 0 0,0-1 0 0 0,0 1 0 0 0,1 0 0 0 0,-1-1 0 0 0,0 1 0 0 0,1 0 0 0 0,-1 0 0 0 0,0 0 0 0 0,1 0 0 0 0,-1 0 0 0 0,0 1 0 0 0,1-1 0 0 0,-1 0 5 0 0,0 0 0 0 0,24 0-13 0 0,-12 1 29 0 0,1-1 1 0 0,-1 0-1 0 0,1-1 1 0 0,-1-1-1 0 0,12-3-16 0 0,13-1-56 0 0,-32 6 56 0 0,0-1 1 0 0,0 0-1 0 0,0 0 0 0 0,0 0 1 0 0,-1-1-1 0 0,1 0 0 0 0,0 0 0 0 0,-1 0 1 0 0,1-1-1 0 0,9-1 151 0 0,-13 5 15 0 0,-9 3-136 0 0,-32 14-18 0 0,1 1 0 0 0,0 2 0 0 0,2 2 0 0 0,0 1 0 0 0,2 1 0 0 0,0 2 0 0 0,2 2 0 0 0,-4 6-12 0 0,1-5 20 0 0,27-23 3 0 0,0-1 0 0 0,0 1 0 0 0,1 0 0 0 0,-4 5-23 0 0,3-3-15 0 0,-1 0 0 0 0,0 0 1 0 0,-1-1-1 0 0,-5 4 15 0 0,-3 2 54 0 0,7-7-133 0 0,10-6 79 0 0,-1-1 0 0 0,0 1-1 0 0,1 0 1 0 0,-1 0-1 0 0,1 0 1 0 0,-1 0 0 0 0,1 0-1 0 0,0 0 1 0 0,-1 1-1 0 0,1-1 1 0 0,0 0 0 0 0,0 1-1 0 0,0-1 1 0 0,0 1-1 0 0,0-1 1 0 0,0 1 0 0 0,0 0-1 0 0,0 1 1 0 0,1-3 48 0 0,0 0-107 0 0,0 0 6 0 0,0 0 58 0 0,4-2-1 0 0,0 1 0 0 0,-1-1 0 0 0,1 0 0 0 0,0-1 0 0 0,-1 1-1 0 0,1 0 1 0 0,-1-1 0 0 0,1-1-4 0 0,12-7 17 0 0,8-3-33 0 0,4-1 16 0 0,-1-2 0 0 0,-1 0 0 0 0,5-7 0 0 0,-13 11 8 0 0,0 1-1 0 0,1 1 1 0 0,18-8-8 0 0,19-12-12 0 0,-31 17 12 0 0,-1 2 0 0 0,1 1 0 0 0,4-1 0 0 0,-23 10-9 0 0,-1 0 10 0 0,1 0 0 0 0,-1 0 0 0 0,1-1 0 0 0,-1 0 0 0 0,0 0 0 0 0,0 0 0 0 0,0 0 0 0 0,-1-1 0 0 0,2-2-1 0 0,-2 4-2 0 0,0-1 0 0 0,0 0 0 0 0,0 1 0 0 0,0-1 0 0 0,1 1 0 0 0,-1 1 0 0 0,0-1 0 0 0,1 0 0 0 0,-1 1 0 0 0,1 0 0 0 0,0 0 0 0 0,-1 0 0 0 0,1 1-1 0 0,3 0 3 0 0,-1-1 5 0 0,-1 0-1 0 0,1 0 0 0 0,-1 0 0 0 0,0-1 0 0 0,1 0 0 0 0,-1 0 0 0 0,0-1-4 0 0,3-1 0 0 0,0 1 0 0 0,0-1 0 0 0,0 2 0 0 0,0-1 0 0 0,0 1 0 0 0,2 1 0 0 0,-6 0 0 0 0,27-11 140 0 0,-29 10-37 0 0,-20 9-42 0 0,-73 31-93 0 0,59-26 50 0 0,1 2 0 0 0,-20 12-18 0 0,42-21 34 0 0,-140 80-45 0 0,98-56-49 0 0,-32 24 60 0 0,20-11 39 0 0,43-29-66 0 0,2 1 1 0 0,0 0 0 0 0,0 2 26 0 0,-22 19 20 0 0,-49 45-80 0 0,64-56 61 0 0,-124 107-252 0 0,26-17 28 0 0,71-63 228 0 0,0-3 41 0 0,-155 142-359 0 0,189-172 300 0 0,0 0 0 0 0,1 0 1 0 0,1 2-1 0 0,1 0 1 0 0,1 0-1 0 0,-2 5 13 0 0,-9 14-10 0 0,-6 2-23 0 0,-2-1-1 0 0,-8 7 34 0 0,-35 43-40 0 0,20-14 40 0 0,-40 76 0 0 0,62-101 26 0 0,-1-2-1 0 0,-5 2-25 0 0,-43 61 40 0 0,70-94-43 0 0,-1-1-1 0 0,0 0 1 0 0,-1 0-1 0 0,-1-1 0 0 0,0-1 1 0 0,-13 10 3 0 0,-7 10 18 0 0,31-30-11 0 0,0 0 0 0 0,-1 0 0 0 0,1 0 0 0 0,-1-1 0 0 0,0 1 1 0 0,0-1-1 0 0,-1 0 0 0 0,-4 2-7 0 0,10-6-3 0 0,-1 0 1 0 0,1 0-1 0 0,0 1 1 0 0,-1-1-1 0 0,1 0 1 0 0,-1 0-1 0 0,1 0 1 0 0,0 0-1 0 0,-1 0 1 0 0,1 0-1 0 0,-1 0 1 0 0,1 0-1 0 0,0 0 1 0 0,-1 0-1 0 0,1 0 1 0 0,-1 0-1 0 0,1 0 1 0 0,-1 0-1 0 0,1 0 1 0 0,0 0-1 0 0,-1 0 1 0 0,1 0-1 0 0,0 0 1 0 0,-1-1 0 0 0,1 1-1 0 0,-1 0 1 0 0,1 0-1 0 0,0-1 1 0 0,-1 1-1 0 0,1 0 1 0 0,0 0-1 0 0,-1-1 3 0 0,-4-15-90 0 0,5-30-8 0 0,1 34 131 0 0,1-40-313 0 0,7-40 280 0 0,-3 48-174 0 0,-1 13 99 0 0,2 0 1 0 0,2 0-1 0 0,0 1 1 0 0,7-10 74 0 0,-4 6-54 0 0,-8 23 27 0 0,4-13 9 0 0,1 1 0 0 0,1 0 1 0 0,11-18 17 0 0,-17 38 46 0 0,-6 10-68 0 0,-6 14-45 0 0,-18 17 152 0 0,2 2 1 0 0,2 0-1 0 0,2 2 1 0 0,-5 15-86 0 0,-34 67 80 0 0,-181 310 549 0 0,218-380-573 0 0,17-37-69 0 0,5-18 16 0 0,0 1-1 0 0,0 0 0 0 0,-1 0 1 0 0,1 0-1 0 0,0 0 0 0 0,0 0 1 0 0,0 0-1 0 0,0-1 1 0 0,0 1-1 0 0,0 0 0 0 0,0 0 1 0 0,0 0-1 0 0,0 0 1 0 0,0 0-1 0 0,0 0 0 0 0,0 0 1 0 0,0 0-1 0 0,-1 0 1 0 0,1 0-1 0 0,0-1 0 0 0,0 1 1 0 0,0 0-1 0 0,0 0 0 0 0,0 0 1 0 0,0 0-1 0 0,0 0 1 0 0,-1 0-1 0 0,1 0 0 0 0,0 0 1 0 0,0 0-1 0 0,0 0 1 0 0,0 0-1 0 0,0 0 0 0 0,0 0 1 0 0,-1 0-1 0 0,1 0 0 0 0,0 0 1 0 0,0 0-1 0 0,0 0 1 0 0,0 0-1 0 0,0 0 0 0 0,0 0 1 0 0,0 0-1 0 0,-1 0 1 0 0,1 0-1 0 0,0 1 0 0 0,0-1 1 0 0,0 0-3 0 0,-1-13 8 0 0,6-14 8 0 0,2 0 1 0 0,1 1-1 0 0,1 0 0 0 0,5-8-16 0 0,9-25-6 0 0,114-300 29 0 0,-91 258-48 0 0,4 2 0 0 0,32-43 25 0 0,-43 83-12 0 0,-7 11-19 0 0,10-23 31 0 0,-177 350 117 0 0,100-196-34 0 0,4 1 0 0 0,-9 47-83 0 0,35-106-32 0 0,0 1 0 0 0,2 0 0 0 0,1-1 0 0 0,1 25 32 0 0,1-50 3 0 0,0 1-1 0 0,1-1 0 0 0,-1 0 1 0 0,0 0-1 0 0,0 0 1 0 0,1 0-1 0 0,-1 0 0 0 0,0 1 1 0 0,0-1-1 0 0,1 0 1 0 0,-1 0-1 0 0,0 0 0 0 0,1 0 1 0 0,-1 0-1 0 0,0 0 1 0 0,1 0-1 0 0,-1 0 0 0 0,0 0 1 0 0,1 0-1 0 0,-1 0 0 0 0,0 0 1 0 0,0-1-1 0 0,1 1 1 0 0,-1 0-1 0 0,0 0 0 0 0,1 0 1 0 0,-1 0-1 0 0,0 0 1 0 0,0-1-1 0 0,1 1 0 0 0,-1 0 1 0 0,0 0-1 0 0,0 0 1 0 0,0-1-1 0 0,1 1 0 0 0,-1 0 1 0 0,0 0-1 0 0,0-1 1 0 0,0 1-1 0 0,0 0 0 0 0,1 0 1 0 0,-1-1-3 0 0,11-9 27 0 0,27-44 123 0 0,20-41-150 0 0,-22 33-43 0 0,13-12 43 0 0,-28 42 30 0 0,-15 22-40 0 0,0 0 0 0 0,0 1 0 0 0,1 0-1 0 0,8-8 11 0 0,-20 44-48 0 0,-81 128 108 0 0,21-42-13 0 0,24-35-15 0 0,3 3-32 0 0,32-66 29 0 0,-14 30 5 0 0,2 2-1 0 0,0 8-33 0 0,6-7 59 0 0,8-27-47 0 0,-1-1 1 0 0,-1 0-1 0 0,-2 1-12 0 0,6-14-7 0 0,1 0 1 0 0,0 0-1 0 0,0 0 0 0 0,0 0 0 0 0,1 0 0 0 0,0 1 0 0 0,0 3 7 0 0,-1 31 86 0 0,-1-31-30 0 0,2-9-56 0 0,0 1 1 0 0,0 0 0 0 0,-1-1 0 0 0,1 1 0 0 0,-1-1-1 0 0,0 1 1 0 0,0-1 0 0 0,0 1 0 0 0,0-1 0 0 0,-2 2-1 0 0,0 17 84 0 0,3-20 32 0 0,0-6-70 0 0,0-1-68 0 0,1-20 49 0 0,2 1 0 0 0,1 0 0 0 0,5-19-27 0 0,2-12 63 0 0,3-14-110 0 0,2 1 0 0 0,4 1 0 0 0,2 1 0 0 0,4 1 0 0 0,23-41 47 0 0,-25 61-219 0 0,1 1 0 0 0,21-25 219 0 0,-45 75-25 0 0,0 1 1 0 0,0-1-1 0 0,-1 0 0 0 0,0 1 0 0 0,0-1 0 0 0,-1 6 25 0 0,-7 34 3 0 0,-2 0 1 0 0,-2 0-1 0 0,-18 39-3 0 0,-61 125-42 0 0,8-20 133 0 0,66-146-111 0 0,-2 2 11 0 0,2 1 1 0 0,2 0 0 0 0,2 1-1 0 0,-1 16 9 0 0,10-37-77 0 0,2 0-1 0 0,0 15 78 0 0,3-41 6 0 0,0 0 0 0 0,-1 0-1 0 0,1-1 1 0 0,0 1-1 0 0,0 0 1 0 0,-1 0 0 0 0,1-1-1 0 0,0 1 1 0 0,-1 0-1 0 0,1-1 1 0 0,0 1 0 0 0,-1-1-1 0 0,1 1 1 0 0,-1-1-1 0 0,1 1 1 0 0,-1-1 0 0 0,1 0-1 0 0,-1 1 1 0 0,1-1-1 0 0,-1 1 1 0 0,1-1-6 0 0,21-49 35 0 0,-13 31-17 0 0,0 0 1 0 0,-1-1 0 0 0,3-16-19 0 0,4-16 5 0 0,2 2 1 0 0,7-10-6 0 0,17-49-11 0 0,-8 21 7 0 0,4 2 1 0 0,6-3 3 0 0,14-32-52 0 0,-22 31 111 0 0,-29 64-49 0 0,-6 26-8 0 0,0 0-1 0 0,0 0 1 0 0,1 0 0 0 0,-1 0-1 0 0,0 0 1 0 0,0 0-1 0 0,0 0 1 0 0,0 0-1 0 0,0 0 1 0 0,0 0-1 0 0,0 0 1 0 0,1 0-1 0 0,-1 0 1 0 0,0 0 0 0 0,0 0-1 0 0,0 0 1 0 0,0 0-1 0 0,0 0 1 0 0,0 0-1 0 0,1 0 1 0 0,-1 0-1 0 0,0 0 1 0 0,0 0-1 0 0,0 0 1 0 0,0 0 0 0 0,0 0-1 0 0,0 0 1 0 0,0 0-1 0 0,0 0 1 0 0,1 0-1 0 0,-1 0 1 0 0,0 0-1 0 0,0 1 1 0 0,0-1-1 0 0,0 0 1 0 0,0 0 0 0 0,0 0-1 0 0,0 0 1 0 0,0 0-1 0 0,0 0 1 0 0,0 0-1 0 0,0 0 1 0 0,0 1-1 0 0,0-1 1 0 0,0 0 0 0 0,0 0-1 0 0,0 0 1 0 0,0 0-1 0 0,0 0 1 0 0,0 0-1 0 0,0 1 1 0 0,0-1-1 0 0,0 0 1 0 0,0 0-1 0 0,0 0 1 0 0,0 0 0 0 0,0 0-1 0 0,0 0 1 0 0,0 0-1 0 0,0 1 1 0 0,0-1-1 0 0,0 0 1 0 0,0 0-1 0 0,0 0 1 0 0,0 0-1 0 0,0 0 1 0 0,0 0 0 0 0,0 0-2 0 0,0 11-111 0 0,-23 47 133 0 0,5-12 15 0 0,-14 25-37 0 0,19-42-6 0 0,1 0 0 0 0,-4 16 6 0 0,-2 7-10 0 0,-43 146 32 0 0,11-38 15 0 0,34-114-47 0 0,1 1-1 0 0,0 13 11 0 0,-1 4 42 0 0,8-37-33 0 0,1 1 0 0 0,1-1-1 0 0,2 2 1 0 0,1-1-1 0 0,0 13-8 0 0,1-277 52 0 0,2-202 94 0 0,10 343-177 0 0,-6 66 12 0 0,-2 0 1 0 0,0 1 0 0 0,-3-25 18 0 0,-6 26-78 0 0,3 18 61 0 0,2 19-149 0 0,1 3 157 0 0,-1-1 0 0 0,0 1 0 0 0,-1-1 1 0 0,0 1-1 0 0,-1 1 9 0 0,-10 40-10 0 0,-11 96 2 0 0,8-58 19 0 0,4 0 1 0 0,4 1 0 0 0,4 6-12 0 0,0 131 107 0 0,4-229-103 0 0,1 0 0 0 0,0 0 0 0 0,0 1 1 0 0,0-1-1 0 0,0 0 0 0 0,0 0 0 0 0,0 0 1 0 0,1 1-1 0 0,-1-1 0 0 0,0 0 0 0 0,1 0 1 0 0,-1 0-1 0 0,1 0 0 0 0,-1 0 0 0 0,1 1 1 0 0,-1-1-1 0 0,1 0 0 0 0,0 0 0 0 0,-1-1 1 0 0,1 1-1 0 0,0 0 0 0 0,0 0 0 0 0,0 0 1 0 0,0 0-1 0 0,0-1 0 0 0,0 1 0 0 0,0 0 1 0 0,0-1-1 0 0,0 1 0 0 0,0-1 0 0 0,0 1 1 0 0,0-1-1 0 0,0 1 0 0 0,0-1 0 0 0,0 0 1 0 0,1 0-1 0 0,-1 1 0 0 0,0-1 0 0 0,0 0 1 0 0,0 0-1 0 0,1 0 0 0 0,-1-1 0 0 0,0 1 1 0 0,1 0-5 0 0,0-32 186 0 0,-1-6-139 0 0,6-28-47 0 0,2-28 17 0 0,-4-568-364 0 0,-18 362-133 0 0,6 218 512 0 0,1 7-155 0 0,3-8 123 0 0,8-90-224 0 0,-5 173 139 0 0,0 0 53 0 0,0 0 53 0 0,-4 5-219 0 0,-1 13 191 0 0,1 1 0 0 0,1 0 0 0 0,1 0 0 0 0,0 0 0 0 0,1 6 7 0 0,-1 12-55 0 0,-13 112 159 0 0,1-15 171 0 0,5 61-275 0 0,3 227 322 0 0,1 1-196 0 0,12-280-46 0 0,-5-360 206 0 0,-4-244-374 0 0,0 414 105 0 0,-4-79-114 0 0,-19-103 97 0 0,12 138-64 0 0,4-1 0 0 0,4 0-1 0 0,6-77 65 0 0,6-66-379 0 0,-8 190 364 0 0,3-70-85 0 0,-1 100 104 0 0,1 1-1 0 0,1 0 0 0 0,0 0 0 0 0,1 0 0 0 0,0 0 0 0 0,5-10-3 0 0,-4 13-18 0 0,-2 0-1 0 0,0 0 0 0 0,0-1 0 0 0,-1 1 0 0 0,0-7 19 0 0,0 8 5 0 0,-1-1 0 0 0,1 1 0 0 0,1-1 0 0 0,0 1 0 0 0,0 0 0 0 0,5-8-5 0 0,20-53 11 0 0,-16 37-16 0 0,-7 22-12 0 0,47-135 92 0 0,-50 139-36 0 0,1 0-37 0 0,0-1 0 0 0,-1 1 0 0 0,-1-1 0 0 0,1 1-1 0 0,-1-6-1 0 0,2 9 13 0 0,3-9-10 0 0,-7 13-3 0 0,1-1 0 0 0,0 1 0 0 0,0-1 0 0 0,0 0-1 0 0,0 1 1 0 0,0-1 0 0 0,0 1 0 0 0,1-1-1 0 0,-1 0 1 0 0,0 1 0 0 0,1-1 0 0 0,0 1 0 0 0,-1-1-1 0 0,1 1 1 0 0,0-1 0 0 0,-1 1 0 0 0,1 0-1 0 0,0-1 1 0 0,0 1 0 0 0,0 0 0 0 0,0 0 0 0 0,0 0-1 0 0,1-1 1 0 0,-1 1 0 0 0,0 0-2 0 0,0 0-1 0 0,0-1 1 0 0,0 1 0 0 0,0 0-1 0 0,-1-1 1 0 0,1 1 0 0 0,-1-1-1 0 0,1 1 1 0 0,-1 0 0 0 0,1-1-1 0 0,-1 1 1 0 0,0-1-1 0 0,0 0 3 0 0,0 1-1 0 0,0 0-1 0 0,0 0 1 0 0,1 0-1 0 0,-1 0 0 0 0,0 0 1 0 0,0 0-1 0 0,1 0 1 0 0,-1 0-1 0 0,1 0 1 0 0,-1 0-1 0 0,1 0 0 0 0,-1 0 1 0 0,1 0-1 0 0,-1 0 1 0 0,1 0-1 0 0,0 0 0 0 0,0 0 1 0 0,-1 1-1 0 0,1-1 1 0 0,0 0-1 0 0,0 0 2 0 0,8-7-5 0 0,-9 7 0 0 0,0 1 1 0 0,1-1-1 0 0,-1 1 1 0 0,0-1-1 0 0,1 1 0 0 0,-1-1 1 0 0,0 1-1 0 0,1-1 1 0 0,-1 1-1 0 0,1 0 0 0 0,-1-1 1 0 0,1 1-1 0 0,-1 0 1 0 0,1-1-1 0 0,-1 1 1 0 0,1 0-1 0 0,-1-1 0 0 0,1 1 1 0 0,-1 0-1 0 0,1 0 1 0 0,-1 0-1 0 0,1 0 0 0 0,0 0 1 0 0,-1 0-1 0 0,1 0 1 0 0,-1 0-1 0 0,1 0 1 0 0,0 0 4 0 0,43-4-7682 0 0,-40 4 5589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13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540 803 5029 0 0,'-2'5'480'0'0,"-5"-2"-95"0"0,4-3-834 0 0,1 0-1889 0 0,2 0-224 0 0</inkml:trace>
  <inkml:trace contextRef="#ctx0" brushRef="#br0" timeOffset="1">540 803 480 0 0</inkml:trace>
  <inkml:trace contextRef="#ctx0" brushRef="#br0" timeOffset="2">540 803 480 0 0,'5'-14'1442'0'0,"-5"14"-33"0"0,0 0-768 0 0,0 0-257 0 0,-2 4-512 0 0,-1 1-64 0 0,-2 1-225 0 0,1-1-319 0 0,4-1-385 0 0,-3-1 96 0 0</inkml:trace>
  <inkml:trace contextRef="#ctx0" brushRef="#br0" timeOffset="3">0 26 4228 0 0,'0'-1'-105'0'0,"0"0"0"0"0,0 0 1 0 0,0 0-1 0 0,1 1 0 0 0,-1-1 0 0 0,0 0 0 0 0,0 0 1 0 0,1 0-1 0 0,-1 0 0 0 0,0 1 0 0 0,1-1 0 0 0,-1 0 1 0 0,1 0-1 0 0,-1 1 0 0 0,1-1 0 0 0,0 0 1 0 0,-1 1-1 0 0,1-1 0 0 0,-1 1 0 0 0,1-1 0 0 0,0 1 1 0 0,0-1-1 0 0,-1 1 0 0 0,1-1 0 0 0,0 1 0 0 0,0-1 105 0 0,29-5-815 0 0,33 9 832 0 0,-31 3 320 0 0,1 2 1 0 0,-1 1 0 0 0,29 13-338 0 0,22 7 300 0 0,215 49-1517 0 0,250 30 1217 0 0,-425-88-673 0 0</inkml:trace>
  <inkml:trace contextRef="#ctx0" brushRef="#br0" timeOffset="4">5065 878 5445 0 0,'-6'0'961'0'0,"-1"0"-1025"0"0,2-7-96 0 0,2-1-1986 0 0,3-2-1057 0 0</inkml:trace>
  <inkml:trace contextRef="#ctx0" brushRef="#br0" timeOffset="5">5152 781 13869 0 0,'-10'2'-3972'0'0,"-4"1"4165"0"0,5-1-161 0 0,-2-2-353 0 0,4 0-1761 0 0,6 0-1025 0 0,1-4-1377 0 0</inkml:trace>
  <inkml:trace contextRef="#ctx0" brushRef="#br0" timeOffset="6">5152 781 6342 0 0</inkml:trace>
  <inkml:trace contextRef="#ctx0" brushRef="#br0" timeOffset="7">5152 781 6342 0 0,'-66'-94'897'0'0,"57"94"-1153"0"0,2-10-1250 0 0,5 0-3202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14:45.08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12 398 3780 0 0,'0'0'0'0'0,"-2"0"1057"0"0,1 1-1121 0 0,-1-1 507 0 0,1 0-176 0 0,0 1 314 0 0,0-1-41 0 0,0 0 404 0 0,0 0-175 0 0,1 1-187 0 0,-1-1-123 0 0,1 0 16 0 0,0 1-213 0 0,0-1 128 0 0,0 0-273 0 0,2-1 187 0 0,0 0-138 0 0,2-2-75 0 0,2-1-91 0 0,0-1 240 0 0,2-1-267 0 0,2-2 235 0 0,1 0-181 0 0,2-1 53 0 0,1 0 59 0 0,3-1 53 0 0,1 0-235 0 0,1-1 150 0 0,2 1-54 0 0,0-1 12 0 0,1 1-113 0 0,-2 0 256 0 0,1 1-192 0 0,0-1-11 0 0,0 2 80 0 0,0 1-106 0 0,2 0 69 0 0,0 1 54 0 0,0 0-204 0 0,1 0 252 0 0,-1 1-193 0 0,-1 0 134 0 0,-1 1-113 0 0,0 0 108 0 0,-1 0 42 0 0,0 0-85 0 0,0-1-6 0 0,0-1 112 0 0,-1 1-111 0 0,0 0 37 0 0,-1 0-11 0 0,1 1-75 0 0,-2 0 134 0 0,0 1-43 0 0,0 1-171 0 0,0 0 240 0 0,0 0-154 0 0,1 1 123 0 0,1 0-220 0 0,-1 0 252 0 0,1 1-118 0 0,1-1-38 0 0,-1 1-58 0 0,0 0 198 0 0,0-1-177 0 0,0 1 171 0 0,0 0-235 0 0,1 0 219 0 0,-1 1-106 0 0,0 0 69 0 0,0 0-166 0 0,1 1 198 0 0,-1 1-102 0 0,2 0 70 0 0,0 0-166 0 0,0 1 235 0 0,2-1-187 0 0,1 1 134 0 0,0-2-187 0 0,1 0 203 0 0,0 0-214 0 0,1-1 214 0 0,0-1-214 0 0,1 1 251 0 0,0-1-224 0 0,-1 0 181 0 0,1 1-239 0 0,-1 1 292 0 0,1 0-164 0 0,1 0 90 0 0,-1 0-208 0 0,1 1 245 0 0,-1-1-154 0 0,0 0 85 0 0,0 0-171 0 0,0 0 235 0 0,0-1-149 0 0,0 0 85 0 0,2 0-134 0 0,-1-1 188 0 0,1 0-134 0 0,0 0 80 0 0,-1 0-96 0 0,1 0 101 0 0,-3 0-69 0 0,-1 0-16 0 0,-1 0-181 0 0,-1 0 496 0 0,0 0-379 0 0,1 1 165 0 0,1 0-117 0 0,2 0 176 0 0,2 0-165 0 0,0-1 90 0 0,1 1-138 0 0,0-1 186 0 0,0 0-133 0 0,0 0 80 0 0,1-1-96 0 0,-1 0 101 0 0,1 0-69 0 0,-1 0 59 0 0,-1 0-128 0 0,0 0 186 0 0,0 0-133 0 0,-1 1 117 0 0,-1 1-218 0 0,1 0 288 0 0,-1 1-278 0 0,0 0 235 0 0,0-1-256 0 0,1 1 299 0 0,0-1-203 0 0,-1 0 64 0 0,1 1-128 0 0,0-1 256 0 0,0-1-192 0 0,-1 1-11 0 0,1 0 43 0 0,0 0 128 0 0,-1 0-149 0 0,1 0-22 0 0,-1 0 80 0 0,0 1 43 0 0,0 0-85 0 0,0 1-43 0 0,1 0 85 0 0,0-1-31 0 0,0 1 10 0 0,1-1 0 0 0,0-1 0 0 0,0 1 0 0 0,1-2 0 0 0,0 1 0 0 0,1-1 0 0 0,0 0 0 0 0,0 0 0 0 0,2 0 0 0 0,-1 0 0 0 0,0-1 0 0 0,1 1 0 0 0,0 0 0 0 0,0 0 74 0 0,1 0-95 0 0,1 0-43 0 0,0 0 160 0 0,0 0-128 0 0,1 0-32 0 0,1 1 85 0 0,0-1 43 0 0,1 1-85 0 0,0 0-43 0 0,1 1 85 0 0,-1-1 43 0 0,2 0-85 0 0,-1 1 32 0 0,2-1-86 0 0,0 0 96 0 0,0 1 43 0 0,1 0-85 0 0,1 1 32 0 0,0-1-11 0 0,0 0 0 0 0,-1 0 0 0 0,0-1 0 0 0,0 0 0 0 0,-1-1 0 0 0,0 0 0 0 0,-1 0 0 0 0,0 0 0 0 0,1 0-75 0 0,1 1 209 0 0,1 0-215 0 0,1 0 145 0 0,0 0-192 0 0,1 1 278 0 0,1 0-236 0 0,-1 0 150 0 0,0 0-192 0 0,1 0 278 0 0,0-1-236 0 0,-1 0 150 0 0,1 0-192 0 0,0-1 278 0 0,-1 1-198 0 0,1-1 64 0 0,0 0-54 0 0,1 0 86 0 0,0 0-64 0 0,1 0 22 0 0,0 0-44 0 0,1 0 124 0 0,1 0-150 0 0,-1 0 85 0 0,2 0-64 0 0,-1 0 129 0 0,1 0-113 0 0,1-1 38 0 0,-1-1-86 0 0,0 0 171 0 0,-1-1-128 0 0,-1 0 5 0 0,1-1 38 0 0,-1 1 21 0 0,-1-1-42 0 0,0 0 15 0 0,0 0-43 0 0,1 0 124 0 0,-1 0-113 0 0,-1 0 1 0 0,1 0-1 0 0,-1 0 107 0 0,0 0-107 0 0,0 0 38 0 0,0-1-48 0 0,1-1 85 0 0,-1 0-64 0 0,1-1 21 0 0,-1 0-42 0 0,0-1 85 0 0,0 2-64 0 0,-2-1 21 0 0,1 1-42 0 0,-1-1 85 0 0,0 0-27 0 0,0 0-64 0 0,2-1 59 0 0,0-1 16 0 0,2 1-42 0 0,0-1 15 0 0,0 0-42 0 0,0-1 122 0 0,-1 1-149 0 0,-2 0 85 0 0,-1 0-63 0 0,-2 0 127 0 0,-3 1-112 0 0,-2 0 1 0 0,-2 1-1 0 0,-3 1 107 0 0,-3 1-107 0 0,-3 0 1 0 0,-3 2-1 0 0,-2 0 107 0 0,-4 2-107 0 0,-3 0 1 0 0,-2 0-1 0 0,-2 1 107 0 0,-3-1-107 0 0,-3 0 1 0 0,-1 0 36 0 0,-2 0 97 0 0,-1 0-139 0 0,-1 0 48 0 0,-2 1-16 0 0,-1 0 75 0 0,-2 0-97 0 0,-2 0 33 0 0,-2 0-48 0 0,0 0 122 0 0,-2 0-112 0 0,-1 0 1 0 0,0 0 36 0 0,-1 0 22 0 0,-1 0-42 0 0,0 0-22 0 0,-1 0 5 0 0,0 0 70 0 0,-1 0-59 0 0,-1 0-16 0 0,0 0 5 0 0,-2 0 32 0 0,0 1-10 0 0,-2 1 5 0 0,1 2-75 0 0,-2 1 171 0 0,0 2-128 0 0,-1 1-69 0 0,-1 2 58 0 0,-2 1 49 0 0,-1 1-17 0 0,-3 0-27 0 0,-3 0 49 0 0,-1 0 21 0 0,-2 1-42 0 0,-1-2-23 0 0,-1 1 44 0 0,-1 0 21 0 0,0-1-5 0 0,-1-1-107 0 0,-1 1 106 0 0,-1-1 1 0 0,0 1 0 0 0,-2-1-70 0 0,-1-1 59 0 0,-1 1-21 0 0,0 0 42 0 0,-1 1-85 0 0,1-1 27 0 0,-1 0 64 0 0,1 0-22 0 0,0-1-64 0 0,0 0 22 0 0,-1 0 64 0 0,1-1-22 0 0,1-1-64 0 0,1 0 22 0 0,0 0 64 0 0,2 0 15 0 0,0 1-149 0 0,1-1 86 0 0,-1 1 43 0 0,-1 0 20 0 0,-1 0-149 0 0,0-1 124 0 0,-1-1-7 0 0,1-1 1 0 0,0-1-107 0 0,2-2 107 0 0,1 0-1 0 0,0-1 38 0 0,2 0-154 0 0,1 0 122 0 0,1-1-6 0 0,1 0 1 0 0,2 0-107 0 0,0 0 107 0 0,1 0-1 0 0,0 0 1 0 0,1-1-107 0 0,-2 0 107 0 0,1-1-1 0 0,-2 1 1 0 0,1-1-70 0 0,-1 0 59 0 0,-1-1 16 0 0,0 1 32 0 0,-1-1-192 0 0,0 2 171 0 0,-2-1-22 0 0,-2 2 43 0 0,-1-1-192 0 0,-2 1 171 0 0,0 0-59 0 0,-2 0 53 0 0,0 0-85 0 0,0 1 64 0 0,-1 1-21 0 0,-1 0 117 0 0,0 0-256 0 0,-1 0 192 0 0,0 0-27 0 0,-1 0 43 0 0,-1-1-192 0 0,-1 1 171 0 0,-2 0-22 0 0,-4 1 43 0 0,-1 0-154 0 0,-2 0 84 0 0,-2 1 44 0 0,-1 0 20 0 0,-2 0-148 0 0,1 0 84 0 0,-1-1 118 0 0,-1-1-149 0 0,2-1 53 0 0,0 0-91 0 0,0-2 171 0 0,3-1-128 0 0,0-2 43 0 0,2-3-86 0 0,0-2 171 0 0,1-1-53 0 0,1-1-128 0 0,0-1 154 0 0,0 1 22 0 0,1 0-118 0 0,0 0 118 0 0,2 2-187 0 0,1 2 165 0 0,0 1 22 0 0,1 2-193 0 0,0 1 140 0 0,0 2-11 0 0,0 0 74 0 0,2 1-202 0 0,0 0 138 0 0,2 1 27 0 0,1-1 64 0 0,4 0-235 0 0,2 0 262 0 0,5-2-123 0 0,3 1 75 0 0,3-3-203 0 0,4 0 245 0 0,2 0-154 0 0,5-1 122 0 0,2 0-218 0 0,2-1 176 0 0,3 0-59 0 0,1 0 53 0 0,1-1-160 0 0,1-1 123 0 0,2 2-42 0 0,0-1 122 0 0,0-1-256 0 0,1 1 229 0 0,-1 0-112 0 0,1 1 108 0 0,-2 0-215 0 0,1-1 214 0 0,-1 1-107 0 0,0 1 108 0 0,-1 0-215 0 0,0 0 214 0 0,-1 0-144 0 0,-1 1 192 0 0,0 0-277 0 0,-2 0 197 0 0,-1 0-64 0 0,-1 0 90 0 0,-2-1-170 0 0,-1 0 128 0 0,-2 0-42 0 0,0 0 84 0 0,-2 0-170 0 0,0 1 128 0 0,1-1-42 0 0,0 1 84 0 0,0-1-170 0 0,1 1 128 0 0,-1-1-42 0 0,1 0 84 0 0,0 1-170 0 0,1 0 128 0 0,-1 0-42 0 0,1 1 84 0 0,0 0-170 0 0,1 1 128 0 0,1-1-42 0 0,1 1 84 0 0,1 0-170 0 0,2 0 128 0 0,1 0-42 0 0,1 0 84 0 0,0 1-207 0 0,1 1 213 0 0,1-1-107 0 0,1 1 70 0 0,2 0-128 0 0,-1 0 149 0 0,2 0-86 0 0,-1 0 65 0 0,-1 1-166 0 0,0-1 198 0 0,0 0-139 0 0,-3 0 155 0 0,0 0-267 0 0,-3 0 304 0 0,0 0-246 0 0,-3 2 225 0 0,0 0-326 0 0,-2 1 321 0 0,-2 0-177 0 0,1 1 166 0 0,-1 1-230 0 0,1 0 219 0 0,1 0-107 0 0,2-1 70 0 0,1-1-166 0 0,2 0 235 0 0,3-2-149 0 0,1 0 48 0 0,2 0-124 0 0,1 0 183 0 0,1-1-134 0 0,1 0 155 0 0,1 1-342 0 0,1-1 437 0 0,1 0-362 0 0,2 1 336 0 0,-1-1-469 0 0,1 0 400 0 0,1 0-241 0 0,-1 1 182 0 0,0-1-197 0 0,0 0 58 0 0,0 0-59 0 0,2 1 348 0 0,1-1-326 0 0,2 0 112 0 0,3 0 42 0 0,1 0 129 0 0,1 0-368 0 0,3 0 341 0 0,1 0-187 0 0,2 1 203 0 0,2 2-389 0 0,2 0 378 0 0,3 2-160 0 0,2 1 161 0 0,4 0-300 0 0,4 0 316 0 0,3-1-177 0 0,4-1 128 0 0,3 0-255 0 0,2-1 298 0 0,1-1-208 0 0,2 1 213 0 0,2 1-320 0 0,2 1 321 0 0,2 0-177 0 0,3 0 128 0 0,2 0-255 0 0,4 1 298 0 0,2 1-171 0 0,3-1 203 0 0,3 1-389 0 0,2-1 378 0 0,1 1-197 0 0,2-1 171 0 0,-1-1-342 0 0,0 0 363 0 0,0 0-192 0 0,-2-1 96 0 0,-1-1-171 0 0,-1 0 235 0 0,-1 1-149 0 0,-1-2 85 0 0,-1 0-133 0 0,0-1 186 0 0,0 0-133 0 0,-1 2 43 0 0,-1 1-86 0 0,-3 1 134 0 0,-2 1-81 0 0,-2 2 140 0 0,-2 1-337 0 0,-1 0 363 0 0,-2 0-229 0 0,-2 1 255 0 0,-2-1-442 0 0,-3 1 395 0 0,-2-1-166 0 0,-2 0 86 0 0,-4-1-203 0 0,-2 1 208 0 0,-2-1-69 0 0,-3 0 21 0 0,-3 0-150 0 0,-3-1 230 0 0,-3-2-149 0 0,-2 1 160 0 0,-3-1-268 0 0,-2-1 268 0 0,-1-1-160 0 0,-3 0-65 0 0,-3 0-239 0 0,-2-1 282 0 0,-1-1-213 0 0,-3 0 250 0 0,-2 1-554 0 0,0-1 164 0 0,-1 0-404 0 0,0 0-316 0 0,-1 2-416 0 0,-1-1-705 0 0,-1 0-555 0 0,-3 0-656 0 0,2 0 4184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14:28.255"/>
    </inkml:context>
    <inkml:brush xml:id="br0">
      <inkml:brushProperty name="width" value="0.1" units="cm"/>
      <inkml:brushProperty name="height" value="0.1" units="cm"/>
      <inkml:brushProperty name="color" value="#FFC114"/>
    </inkml:brush>
    <inkml:brush xml:id="br1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117 182 3331 0 0,'-14'-6'4661'0'0,"1"2"2371"0"0,0 9-8470 0 0,-2 1 1410 0 0,2-1-163 0 0,27-3 133 0 0,94-2 212 0 0,0-5 1 0 0,42-9-155 0 0,33-9 154 0 0,117 4-154 0 0,184 19 22 0 0,-334 11 24 0 0,-27 0-33 0 0,-38-3-7 0 0,55 13-6 0 0,-125-18-1 0 0,152 27 31 0 0,118 18 63 0 0,-194-30-48 0 0,-50-9-52 0 0,36 3 7 0 0,28-1 26 0 0,1-5 1 0 0,0-4 0 0 0,69-9-27 0 0,-58-1 244 0 0,94 7-244 0 0,-94 3 12 0 0,-89-1 63 0 0,1 2-1 0 0,0 2 1 0 0,-1 0 0 0 0,16 7-75 0 0,-4-2 224 0 0,38 4-224 0 0,-65-13 30 0 0,271 24 842 0 0,-200-22-644 0 0,1-4 0 0 0,0-3 0 0 0,10-6-228 0 0,176-23 250 0 0,-170 26 15 0 0,67 5-265 0 0,-60 2 88 0 0,37-7-88 0 0,170-6 115 0 0,-180 11 21 0 0,98-15-136 0 0,-99 5 44 0 0,19 5-44 0 0,-38 3 73 0 0,104-19-73 0 0,94-20 43 0 0,-261 37-77 0 0,11-1 20 0 0,41 1 14 0 0,-104 6 27 0 0,0 0-11 0 0,6 0 60 0 0,-6 0-3051 0 0,-8 0-410 0 0,-6 0-1654 0 0</inkml:trace>
  <inkml:trace contextRef="#ctx0" brushRef="#br1" timeOffset="33945.438">77 409 64 0 0,'-11'-6'1233'0'0,"-1"1"0"0"0,1-2 1 0 0,1 1-1 0 0,-1-1 0 0 0,-6-7-1233 0 0,16 13 37 0 0,1 1 0 0 0,-1-1 1 0 0,1 0-1 0 0,0 1 0 0 0,-1-1 1 0 0,1 1-1 0 0,0-1 0 0 0,0 1 1 0 0,-1-1-1 0 0,1 0 0 0 0,0 1 0 0 0,0-1 1 0 0,0 0-1 0 0,0 1 0 0 0,0-1 1 0 0,0 0-1 0 0,0 1 0 0 0,0-1 1 0 0,0 0-1 0 0,0 1 0 0 0,0-1 0 0 0,0 1 1 0 0,1-1-1 0 0,-1 0 0 0 0,0 1 1 0 0,0-1-1 0 0,1 1 0 0 0,-1-1 0 0 0,0 0 1 0 0,1 1-1 0 0,-1-1 0 0 0,0 1 1 0 0,1-1-1 0 0,-1 1 0 0 0,1-1 1 0 0,-1 1-1 0 0,1 0 0 0 0,-1-1-37 0 0,21-15-58 0 0,-20 15 103 0 0,35-21 105 0 0,2 2 0 0 0,0 1 0 0 0,1 2 0 0 0,1 2 0 0 0,0 2 0 0 0,1 1-1 0 0,1 2 1 0 0,8 0-150 0 0,83-9 457 0 0,127 0-457 0 0,-40 3 431 0 0,-82 2-202 0 0,38-4 402 0 0,33 6-631 0 0,-135 11 77 0 0,181-2 289 0 0,31 14-366 0 0,-153-3 65 0 0,17 2 41 0 0,63 16-106 0 0,153 26 151 0 0,-225-34-121 0 0,24 6 43 0 0,-1 7 0 0 0,-1 7 0 0 0,127 48-73 0 0,-236-68 8 0 0,0-3-1 0 0,1-2 1 0 0,1-2-1 0 0,-1-3 1 0 0,2-3 0 0 0,-1-1-1 0 0,6-4-7 0 0,44 0 67 0 0,1-4 0 0 0,42-10-67 0 0,476-99 144 0 0,-482 76-82 0 0,36-20-62 0 0,-32 10 18 0 0,56-2-26 0 0,-94 24 16 0 0,-73 15-9 0 0,0-3 0 0 0,-1 0-1 0 0,14-10 2 0 0,30-11 25 0 0,-65 29-27 0 0,0 1 0 0 0,1 0 0 0 0,0 1 0 0 0,0 0 0 0 0,0 1 0 0 0,0 1-1 0 0,0 1 1 0 0,0 0 0 0 0,0 1 0 0 0,11 2 2 0 0,-22-2-1 0 0,0 0 1 0 0,0 1-1 0 0,0-1 1 0 0,-1 1-1 0 0,1 0 1 0 0,0 0-1 0 0,-1 1 0 0 0,0-1 1 0 0,0 1-1 0 0,0-1 1 0 0,0 1-1 0 0,0 0 1 0 0,0 0-1 0 0,0 1 0 0 0,-1-1 1 0 0,1 2 0 0 0,9 12 4 0 0,-2 2 1 0 0,8 14-5 0 0,-4-5 0 0 0,17 30 3 0 0,-17-29-4 0 0,1-1 1 0 0,1-1-1 0 0,2-1 0 0 0,18 22 1 0 0,-30-41 0 0 0,0 0-1 0 0,1-1 1 0 0,0 0 0 0 0,0 0 0 0 0,0-1-1 0 0,1 0 1 0 0,0 0 0 0 0,0 0 0 0 0,0-1-1 0 0,0-1 1 0 0,1 1 0 0 0,0-1-1 0 0,0-1 1 0 0,-1 0 0 0 0,1 0 0 0 0,1 0-1 0 0,-1-1 1 0 0,0-1 0 0 0,1 0 0 0 0,18-1-2 0 0,1-1 0 0 0,-1-2 0 0 0,0 0 0 0 0,0-2 0 0 0,1-2 2 0 0,137-47-9 0 0,-111 35 12 0 0,1-3 3 0 0,-2-3 1 0 0,0-1-1 0 0,-2-4 0 0 0,4-5-6 0 0,-31 21-4 0 0,14-20 15 0 0,-39 35-3 0 0,0-1 1 0 0,0 0 0 0 0,-1 1-1 0 0,1-1 1 0 0,0 1-1 0 0,0-1 1 0 0,-1 1 0 0 0,1-1-1 0 0,0 1 1 0 0,0-1-1 0 0,-1 1 1 0 0,1-1 0 0 0,-1 1-1 0 0,1 0 1 0 0,0-1-1 0 0,-1 1 1 0 0,1 0 0 0 0,-1-1-1 0 0,1 1 1 0 0,-1 0-1 0 0,1-1 1 0 0,-1 1 0 0 0,1 0-1 0 0,-1 0 1 0 0,1 0-1 0 0,-1-1 1 0 0,1 1 0 0 0,-1 0-1 0 0,0 0 1 0 0,1 0-1 0 0,-1 0 1 0 0,1 0 0 0 0,-1 0-1 0 0,1 0 1 0 0,-1 0-9 0 0,-25-6 14 0 0,3 5-27 0 0,-1 0 0 0 0,1 1 1 0 0,-1 2-1 0 0,1 0 0 0 0,0 2 1 0 0,0 0-1 0 0,0 1 0 0 0,-13 6 13 0 0,-77 29 6 0 0,-65 23 52 0 0,-2-8 1 0 0,-34 0-59 0 0,172-47 0 0 0,-321 60 4 0 0,257-54 2 0 0,1-4 0 0 0,-51-3-6 0 0,92-7-19 0 0,-10 1 5 0 0,0-3 1 0 0,0-3 0 0 0,-35-8 13 0 0,-548-97-568 0 0,437 85 574 0 0,-2 9 1 0 0,-1 9-7 0 0,45 5 3 0 0,-18 0 48 0 0,-7 9-51 0 0,121 1-6 0 0,-1 4 0 0 0,-62 19 6 0 0,-160 54-24 0 0,93-24 6 0 0,166-49 21 0 0,-1-2 1 0 0,0-2-1 0 0,0-2 0 0 0,-1-2 0 0 0,-8-2-3 0 0,-565 8 16 0 0,597-11-21 0 0,0 0-1 0 0,0-2 0 0 0,0-1 1 0 0,0-1-1 0 0,-3-2 6 0 0,-39-14-35 0 0,-7-5 35 0 0,46 16-1 0 0,-113-35 22 0 0,80 28 3 0 0,2-3 0 0 0,-39-19-24 0 0,42 12 38 0 0,-1 3-1 0 0,-1 2 1 0 0,-1 2-1 0 0,-49-9-37 0 0,62 23-48 0 0,0 1 0 0 0,-1 2 0 0 0,-28 3 48 0 0,73 0-270 0 0,-1 1 0 0 0,1-1 0 0 0,0 1 1 0 0,-1-1-1 0 0,1 1 0 0 0,0 0 0 0 0,-1 0 0 0 0,1 0 0 0 0,0 0 1 0 0,0 0-1 0 0,0 0 0 0 0,0 0 0 0 0,0 0 0 0 0,0 0 0 0 0,0 0 1 0 0,0 1-1 0 0,0-1 0 0 0,1 0 0 0 0,-1 1 0 0 0,0-1 0 0 0,1 2 270 0 0,-8 8-3125 0 0,1-5 151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15:09.17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1 0 0 0 0</inkml:trace>
  <inkml:trace contextRef="#ctx0" brushRef="#br0" timeOffset="266.235">1 0 0 0 0,'14'102'0'0'0,"-5"-48"0"0"0,-7-33 0 0 0,-1 0 0 0 0,-1 19 0 0 0,0-13 0 0 0,10-147 0 0 0,-10 96 0 0 0,0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15:12.17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120 39 4228 0 0,'-12'1'393'0'0,"0"-1"1"0"0,0 0-1 0 0,1-1 0 0 0,-1-1 0 0 0,0 0 1 0 0,1 0-1 0 0,0-1 0 0 0,-1-1 0 0 0,-2-1-393 0 0,68-10-5504 0 0,-31 10 3241 0 0</inkml:trace>
  <inkml:trace contextRef="#ctx0" brushRef="#br0" timeOffset="281.706">120 39 3716 0 0</inkml:trace>
  <inkml:trace contextRef="#ctx0" brushRef="#br0" timeOffset="282.706">120 39 3716 0 0,'-69'34'448'0'0,"61"-39"-352"0"0,1 2 192 0 0,5 3-224 0 0,2 0 257 0 0,0 0-257 0 0,0 0 0 0 0,0 0-32 0 0,0 0 32 0 0,0 0-160 0 0,0 0 64 0 0,2 0 64 0 0,8 0-128 0 0,4 1-417 0 0,0 1-640 0 0,0 0-448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27:23.87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347.18359"/>
      <inkml:brushProperty name="anchorY" value="-38217.83984"/>
      <inkml:brushProperty name="scaleFactor" value="0.5"/>
    </inkml:brush>
  </inkml:definitions>
  <inkml:trace contextRef="#ctx0" brushRef="#br0">0 1 4933 0 0,'0'0'0'0'0,"0"0"8616"0"0,0 1-9193 0 0,0 0 2366 0 0,0 0-118 0 0,0 1-657 0 0,0 0-390 0 0,0 0-495 0 0,0 0 202 0 0,1 0-310 0 0,0 0 32 0 0,0 0-426 0 0,1 0-524 0 0,0 1-625 0 0,0 1-1446 0 0,-1 1-3134 0 0,0 1-874 0 0,-1 0 8416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55:41.357"/>
    </inkml:context>
    <inkml:brush xml:id="br0">
      <inkml:brushProperty name="width" value="0.2" units="cm"/>
      <inkml:brushProperty name="height" value="0.2" units="cm"/>
      <inkml:brushProperty name="color" value="#BB5B18"/>
      <inkml:brushProperty name="inkEffects" value="bronze"/>
      <inkml:brushProperty name="anchorX" value="-130527.9375"/>
      <inkml:brushProperty name="anchorY" value="-107321.25"/>
      <inkml:brushProperty name="scaleFactor" value="0.5"/>
    </inkml:brush>
  </inkml:definitions>
  <inkml:trace contextRef="#ctx0" brushRef="#br0">1 0 0 0 0,'0'0'0'0'0,"0"0"0"0"0,2 2 37 0 0,0 0-10 0 0,0 0 5 0 0,1 0-148 0 0,-1 1 152 0 0,0-1-52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9T16:55:48.618"/>
    </inkml:context>
    <inkml:brush xml:id="br0">
      <inkml:brushProperty name="width" value="0.2" units="cm"/>
      <inkml:brushProperty name="height" value="0.2" units="cm"/>
      <inkml:brushProperty name="color" value="#BB5B18"/>
      <inkml:brushProperty name="inkEffects" value="bronze"/>
      <inkml:brushProperty name="anchorX" value="-131557.28125"/>
      <inkml:brushProperty name="anchorY" value="-108350.125"/>
      <inkml:brushProperty name="scaleFactor" value="0.5"/>
    </inkml:brush>
  </inkml:definitions>
  <inkml:trace contextRef="#ctx0" brushRef="#br0">50 1246 6246 0 0,'0'0'0'0'0,"-2"-1"352"0"0,-4-2 374 0 0,-1-2-480 0 0,0-1 832 0 0,0 1-507 0 0,2-1 321 0 0,1 2-566 0 0,2 1 346 0 0,1 1-271 0 0,0 0 442 0 0,1 2-539 0 0,1-1 134 0 0,-1 1-347 0 0,0 1 229 0 0,0-1-160 0 0,2 0 193 0 0,2 1-241 0 0,3 1 261 0 0,2 1-228 0 0,3 1 105 0 0,1 2-218 0 0,3 3 209 0 0,2 2 4 0 0,4 3-186 0 0,1 5-86 0 0,3 4 390 0 0,1 4-203 0 0,1 5-37 0 0,0 3-128 0 0,0 4 213 0 0,0 3-112 0 0,-1 3 0 0 0,1 2-106 0 0,1 2 212 0 0,-1 3-180 0 0,2 1 133 0 0,-1 3-187 0 0,1 1 277 0 0,0 0-197 0 0,-1 1 27 0 0,0-3-6 0 0,-1-3 70 0 0,0-3-134 0 0,-2-4 81 0 0,-1-5-177 0 0,-2-5 310 0 0,0-4-208 0 0,-3-6-6 0 0,-1-3-69 0 0,-1-4 197 0 0,-1-4-26 0 0,-1-3-134 0 0,-2-3 11 0 0,-1-3 177 0 0,-1-3-135 0 0,-1-2 12 0 0,0-3-1 0 0,-1-6 107 0 0,1-5-32 0 0,0-6-170 0 0,1-7 52 0 0,2-5 124 0 0,1-4-193 0 0,2-4 64 0 0,1-4 54 0 0,2-5-96 0 0,2-3 181 0 0,4-4-240 0 0,3-4 149 0 0,3-4-48 0 0,5-3 86 0 0,3-2-171 0 0,3-4 165 0 0,5-2-127 0 0,2-3 186 0 0,3-1-278 0 0,2 0 236 0 0,2-1-113 0 0,0 1 107 0 0,0 2-213 0 0,-1 1 213 0 0,-1 3-144 0 0,-2 5 154 0 0,-1 4-228 0 0,-3 6 218 0 0,-2 5-107 0 0,-4 5 107 0 0,-4 4-213 0 0,-3 4 213 0 0,-2 1-107 0 0,-3 3 107 0 0,-3 0-176 0 0,-1 2 165 0 0,-1 2-127 0 0,-3 2 148 0 0,-2 4-191 0 0,-3 2 170 0 0,-4 3-90 0 0,-2 4 101 0 0,-2 2-176 0 0,-2 4 53 0 0,-1 2 129 0 0,-1 1-6 0 0,-1 2-176 0 0,-2 0-54 0 0,-1 1 641 0 0,-1 0-832 0 0,-1 1 533 0 0,-1 0-240 0 0,0 0 133 0 0,-2 0 6 0 0,-2 2-187 0 0,-1-1 59 0 0,-2 1 122 0 0,-2 0-5 0 0,-2 0-251 0 0,-1-1 230 0 0,-3 2-80 0 0,-3-1 170 0 0,-2 2-341 0 0,-2 0 219 0 0,-3 0 37 0 0,-2 1-16 0 0,-3 0-171 0 0,-2 1 128 0 0,-2 1 27 0 0,-4 2 64 0 0,-2 0-309 0 0,-6 2 282 0 0,-4 2-96 0 0,-4 1 289 0 0,-6 2-598 0 0,-4 2 298 0 0,-4 2 6 0 0,-3 1 96 0 0,-4 3-165 0 0,-4 2 96 0 0,-5 2 5 0 0,-4 3-6 0 0,-5 2-31 0 0,-5 3 48 0 0,-4 2 21 0 0,-3 3-43 0 0,1 3-21 0 0,2 2 80 0 0,7 1-64 0 0,7-1 96 0 0,11-1-176 0 0,10-3 165 0 0,9-3-90 0 0,10-5 64 0 0,7-4-129 0 0,8-4 113 0 0,7-4-38 0 0,6-2 11 0 0,5-3-74 0 0,5-3 95 0 0,5-4-106 0 0,2-2 181 0 0,3-2-427 0 0,1-1 315 0 0,0-1-32 0 0,3 0 117 0 0,4 0-245 0 0,6-1 304 0 0,8-4-171 0 0,7-4 203 0 0,8-7-389 0 0,7-7 341 0 0,6-7-112 0 0,6-7 107 0 0,4-4-321 0 0,4-5 358 0 0,5-3-192 0 0,4-1 171 0 0,3-1-304 0 0,4 1 277 0 0,2 1-128 0 0,0 0 149 0 0,1 1-336 0 0,-2 1 363 0 0,-2 0-229 0 0,-3 2 256 0 0,-4 2-743 0 0,-4 4 968 0 0,-5 4-461 0 0,-6 3 188 0 0,-7 5-256 0 0,-8 5 256 0 0,-8 5-161 0 0,-9 4 124 0 0,-8 4-257 0 0,-7 3 336 0 0,-5 4-181 0 0,-5 1 134 0 0,-8 6-294 0 0,-7 5 272 0 0,-12 9-166 0 0,-12 8 124 0 0,-13 11-220 0 0,-13 9 289 0 0,-12 9 21 0 0,-12 9-187 0 0,-10 6-192 0 0,-8 7 348 0 0,-6 5-199 0 0,-2 3 214 0 0,3 0-389 0 0,6-3 490 0 0,10-6-304 0 0,13-8 209 0 0,15-12-390 0 0,15-11 485 0 0,15-12-341 0 0,13-12 256 0 0,12-9-480 0 0,7-8 437 0 0,7-3-293 0 0,6-5 384 0 0,6-3-442 0 0,7-5 436 0 0,9-5-207 0 0,8-6 213 0 0,9-7-464 0 0,9-7 437 0 0,8-6-218 0 0,6-5 138 0 0,6-2-293 0 0,3-3 384 0 0,1 1-234 0 0,-1 0 148 0 0,-2 2-260 0 0,-3 1 260 0 0,-5 4-84 0 0,-4 2 63 0 0,-6 4-272 0 0,-6 6 305 0 0,-8 5-140 0 0,-8 7 81 0 0,-10 7-278 0 0,-7 5 43 0 0,-8 3 85 0 0,-7 6 75 0 0,-8 7-315 0 0,-9 6 326 0 0,-11 6-70 0 0,-10 8 59 0 0,-9 7-267 0 0,-8 5 454 0 0,-8 6-257 0 0,-6 5 273 0 0,-4 4-443 0 0,-1 1 470 0 0,-1 0-263 0 0,3-4 231 0 0,5-4-396 0 0,10-7 380 0 0,10-8-161 0 0,10-8 123 0 0,11-8-363 0 0,9-7 369 0 0,6-6-273 0 0,5-2 192 0 0,5-3-239 0 0,5-1 367 0 0,4-4-224 0 0,5-4 187 0 0,6-3-309 0 0,3-6 277 0 0,5-3-128 0 0,3-3 187 0 0,2-3-385 0 0,2-2 342 0 0,1-1-149 0 0,0-2 192 0 0,0 1-385 0 0,-1-1 342 0 0,-3 1-149 0 0,-3 2 192 0 0,-3 4-385 0 0,-5 5 342 0 0,-5 6-149 0 0,-5 4 229 0 0,-5 4-395 0 0,-5 4 497 0 0,-5 4-379 0 0,-8 5 266 0 0,-9 5-485 0 0,-8 8 512 0 0,-9 5-277 0 0,-8 7 197 0 0,-5 4-347 0 0,-5 5 363 0 0,-1 3-155 0 0,2 0 198 0 0,5-2-459 0 0,5-3 475 0 0,6-5-230 0 0,9-7 70 0 0,8-7-198 0 0,7-7 278 0 0,6-5-278 0 0,7-4 272 0 0,4-3-378 0 0,6-3 485 0 0,6-5-261 0 0,6-5 234 0 0,8-6-469 0 0,7-7 475 0 0,10-6-230 0 0,8-6 70 0 0,7-5-198 0 0,5-5 315 0 0,2-1-213 0 0,1-2 106 0 0,-1 1-213 0 0,-2 2 357 0 0,-4 4-298 0 0,-4 3 170 0 0,-7 6-271 0 0,-7 5 410 0 0,-8 7-278 0 0,-9 5 204 0 0,-7 6-465 0 0,-7 5 544 0 0,-6 3-362 0 0,-5 4 298 0 0,-6 5-416 0 0,-7 6 534 0 0,-10 8-389 0 0,-10 7 271 0 0,-9 9-411 0 0,-10 6 492 0 0,-8 7-305 0 0,-6 4 209 0 0,-4 2-353 0 0,-2-1 438 0 0,2-1-289 0 0,3-3 204 0 0,5-6-390 0 0,8-4 485 0 0,10-7-304 0 0,11-7 171 0 0,9-8-378 0 0,8-6 404 0 0,6-5-282 0 0,8-4 272 0 0,8-4-336 0 0,8-6 475 0 0,7-6-331 0 0,9-6 219 0 0,7-6-396 0 0,7-6 450 0 0,5-5-257 0 0,5-4 192 0 0,3-5-385 0 0,2-3 450 0 0,3-2-220 0 0,2-1 107 0 0,1-1-320 0 0,-1 3 427 0 0,-4 2-251 0 0,-5 5 192 0 0,-7 6-385 0 0,-9 6 450 0 0,-11 7-257 0 0,-9 8 192 0 0,-9 6-347 0 0,-10 7 438 0 0,-9 8-289 0 0,-14 9 166 0 0,-12 11-341 0 0,-13 11 394 0 0,-12 10-202 0 0,-9 9 138 0 0,-10 7-330 0 0,-5 6 469 0 0,-5 4-299 0 0,-3 2 209 0 0,-3 1-353 0 0,2-1 400 0 0,1-3-202 0 0,6-4 138 0 0,7-6-330 0 0,11-8 432 0 0,12-10-251 0 0,14-9 117 0 0,13-10-325 0 0,10-10 352 0 0,10-6-229 0 0,8-6 218 0 0,7-5-283 0 0,9-5 385 0 0,7-7-267 0 0,7-7 198 0 0,7-6-353 0 0,7-8 438 0 0,4-6-289 0 0,4-4 166 0 0,2-4-341 0 0,0 0 469 0 0,0-1-299 0 0,0 0 209 0 0,-2 2-428 0 0,-1 0 572 0 0,-3 4-406 0 0,-3 4 240 0 0,-5 4-363 0 0,-7 6 475 0 0,-8 8-299 0 0,-9 7 171 0 0,-6 6-341 0 0,-10 6 506 0 0,-9 10-383 0 0,-12 11 196 0 0,-12 11-351 0 0,-12 12 469 0 0,-11 11-299 0 0,-10 10 246 0 0,-8 7-401 0 0,-6 6 492 0 0,-3 2-305 0 0,1 0 171 0 0,2-4-304 0 0,6-5 459 0 0,9-8-294 0 0,10-9 171 0 0,12-10-416 0 0,10-9 566 0 0,10-9-406 0 0,9-8 202 0 0,6-6-389 0 0,4-4 481 0 0,6-4-230 0 0,4-2 149 0 0,7-7-256 0 0,8-5 412 0 0,9-8-316 0 0,10-10 139 0 0,10-8-262 0 0,10-10 407 0 0,6-9-279 0 0,7-7 129 0 0,2-5-257 0 0,3-4 407 0 0,0 0-279 0 0,-1 1 129 0 0,-4 3-257 0 0,-5 5 407 0 0,-6 5-241 0 0,-8 8 42 0 0,-6 7-154 0 0,-8 8 336 0 0,-7 6-256 0 0,-8 7 123 0 0,-6 7-257 0 0,-8 5 407 0 0,-5 5-241 0 0,-5 4 117 0 0,-3 3-250 0 0,-6 5 367 0 0,-9 7-303 0 0,-9 9 96 0 0,-12 11-139 0 0,-10 10 293 0 0,-11 11-202 0 0,-8 10 69 0 0,-7 9-128 0 0,-5 5 256 0 0,-4 3-155 0 0,0 2 54 0 0,3-2-235 0 0,6-5 437 0 0,6-7-288 0 0,10-8 97 0 0,10-11-209 0 0,11-10 352 0 0,11-11-298 0 0,10-10 58 0 0,6-8-165 0 0,8-5 374 0 0,8-6-156 0 0,9-8 22 0 0,10-9-144 0 0,11-11 336 0 0,12-12-256 0 0,13-14 11 0 0,10-14-75 0 0,9-13 235 0 0,7-11-225 0 0,5-9 113 0 0,2-3-70 0 0,0 1 166 0 0,-5 4-235 0 0,-6 7 224 0 0,-8 9-219 0 0,-11 12-10 0 0,-12 13 373 0 0,-11 14-341 0 0,-12 13 42 0 0,-11 13 139 0 0,-8 10-128 0 0,-12 10 31 0 0,0 0 0 0 0,0 0 0 0 0,0 0 0 0 0,0 0 0 0 0,0 0 0 0 0,1 0 0 0 0,-1 0 0 0 0,0 0 0 0 0,0 0 1 0 0,0 0-1 0 0,0 0 0 0 0,0 0 0 0 0,0 0 0 0 0,0 0 0 0 0,0 0 0 0 0,0 0 0 0 0,0 0 0 0 0,0 0 0 0 0,1 0 0 0 0,-1 0 0 0 0,0 0 0 0 0,0 0 0 0 0,0 0 0 0 0,0 0 0 0 0,0 0 0 0 0,0 0 0 0 0,0 0 0 0 0,0 0 0 0 0,0 0 0 0 0,0 0 0 0 0,0 0 0 0 0,1 0 0 0 0,-1 0 1 0 0,0 0-1 0 0,0 0 0 0 0,0 0 0 0 0,0 0 0 0 0,0 0 0 0 0,0 0 0 0 0,0 0 0 0 0,0 0 0 0 0,0 0 0 0 0,0 0 0 0 0,0 0 0 0 0,0 1 0 0 0,0-1 0 0 0,0 0 0 0 0,0 0 0 0 0,0 0 0 0 0,0 0 0 0 0,0 0 0 0 0,1 0 0 0 0,-1 0 0 0 0,0 0 0 0 0,0 0 0 0 0,0 0 1 0 0,0 0-1 0 0,0 1 0 0 0,0-1 0 0 0,0 0 0 0 0,0 0 0 0 0,0 0 0 0 0,0 0 0 0 0,-1 0 0 0 0,1 0 0 0 0,0 0 0 0 0,0 0 1 0 0,-6 14 59 0 0,-10 12-81 0 0,-10 13 102 0 0,-12 11 86 0 0,-10 11-470 0 0,-11 10 442 0 0,-8 9-148 0 0,-8 6-70 0 0,-5 7 106 0 0,-4 2-36 0 0,-3 3 84 0 0,0 1-170 0 0,0-1 166 0 0,3-2-129 0 0,4-4 187 0 0,7-5-240 0 0,10-10 149 0 0,12-11-85 0 0,12-12 134 0 0,12-13-150 0 0,11-10-64 0 0,8-9 202 0 0,6-8-68 0 0,5-5-124 0 0,4-5 44 0 0,2-2 164 0 0,3-4-15 0 0,3-3-171 0 0,5-7 59 0 0,4-9 122 0 0,6-8-5 0 0,6-10-176 0 0,7-8 21 0 0,4-8 209 0 0,6-7-108 0 0,5-7-106 0 0,3-5 0 0 0,2-4 214 0 0,3-2-70 0 0,0-1-192 0 0,-2 2 101 0 0,-4 4 107 0 0,-4 7 0 0 0,-8 9-176 0 0,-9 11 21 0 0,-8 10 209 0 0,-9 12-108 0 0,-8 9-106 0 0,-6 8 75 0 0,-7 7 117 0 0,-6 10-112 0 0,-9 10 5 0 0,-9 12-74 0 0,-10 12 90 0 0,-10 14 43 0 0,-9 12-85 0 0,-9 10-6 0 0,-6 8 1 0 0,-4 6 143 0 0,-4 3-266 0 0,-2 1 197 0 0,2-2 10 0 0,3-4 145 0 0,8-9-293 0 0,9-10 170 0 0,13-15 16 0 0,14-14 26 0 0,13-14-335 0 0,14-27 217 0 0,1 0-1 0 0,0-1 1 0 0,0 1 0 0 0,-1 0 0 0 0,1-1-1 0 0,0 1 1 0 0,0 0 0 0 0,0 0 0 0 0,0-1-1 0 0,0 1 1 0 0,0 0 0 0 0,0 0 0 0 0,0-1-1 0 0,0 1 1 0 0,0 0 0 0 0,0 0-1 0 0,0-1 1 0 0,0 1 0 0 0,1 0 0 0 0,-1-1-4 0 0,0 1 3 0 0,1-1 1 0 0,-1 1-1 0 0,0-1 0 0 0,1 0 1 0 0,-1 1-1 0 0,1-1 1 0 0,-1 0-1 0 0,1 0 0 0 0,-1 1 1 0 0,1-1-1 0 0,-1 0 1 0 0,1 0-1 0 0,-1 0 1 0 0,1 0-1 0 0,-1 0 0 0 0,1 0 1 0 0,-1 0-1 0 0,1 0 1 0 0,-1 0-1 0 0,1 0 0 0 0,0 0 1 0 0,-1 0-1 0 0,1 0 1 0 0,-1 0-1 0 0,1 0-3 0 0,24-9 118 0 0,12-11-257 0 0,8-13 192 0 0,6-10-32 0 0,5-11 156 0 0,3-9-337 0 0,3-9 218 0 0,1-7-36 0 0,2-6 116 0 0,1-5-324 0 0,0-4 287 0 0,-1 0-133 0 0,-3 2 112 0 0,-4 5-251 0 0,-6 7 187 0 0,-5 10-26 0 0,-6 9 116 0 0,-8 13-325 0 0,-6 10 289 0 0,-9 13-60 0 0,-7 10 55 0 0,-5 7-231 0 0,-7 10 219 0 0,-8 10-74 0 0,-9 13 58 0 0,-11 14-197 0 0,-11 16 246 0 0,-12 17-118 0 0,-11 16 149 0 0,-9 13-298 0 0,-7 12 239 0 0,-6 8-79 0 0,-4 5 170 0 0,-1 1-341 0 0,1-2 331 0 0,7-6-70 0 0,8-10 134 0 0,12-13-363 0 0,15-16 299 0 0,16-17-176 0 0,12-18 122 0 0,14-16-293 0 0,5-27 215 0 0,0-1 0 0 0,0 0 1 0 0,0 0-1 0 0,0-1 0 0 0,0 1 1 0 0,0 0-1 0 0,1 0 0 0 0,-1 0 1 0 0,0 0-1 0 0,1 0 0 0 0,-1-1 1 0 0,0 1-1 0 0,1 0 0 0 0,-1 0 0 0 0,1 0 1 0 0,-1-1-1 0 0,1 1 0 0 0,0 0 1 0 0,-1-1-8 0 0,1 1-1 0 0,0 0 0 0 0,0-1 1 0 0,-1 1-1 0 0,1-1 0 0 0,0 1 1 0 0,0-1-1 0 0,0 0 1 0 0,0 1-1 0 0,0-1 0 0 0,0 0 1 0 0,0 0-1 0 0,0 0 0 0 0,0 1 1 0 0,0-1-1 0 0,0 0 1 0 0,0 0-1 0 0,0-1 1 0 0,25-5 187 0 0,7-11-422 0 0,7-12 390 0 0,6-10-166 0 0,4-10 161 0 0,3-9-412 0 0,1-7 459 0 0,0-7-298 0 0,-1-3 277 0 0,-2-3-448 0 0,-1-1 357 0 0,-3-1-154 0 0,0 2 80 0 0,-3 1-353 0 0,0 2 326 0 0,-2 2-150 0 0,-1 3 231 0 0,-2 3-322 0 0,-3 5 327 0 0,-3 5-140 0 0,-4 7 193 0 0,-6 9-384 0 0,-4 10 378 0 0,-6 8-122 0 0,-5 9 186 0 0,-3 6-416 0 0,-6 7 353 0 0,-5 7-268 0 0,-6 11 337 0 0,-7 11-507 0 0,-7 15 491 0 0,-7 13-230 0 0,-7 14 182 0 0,-6 12-380 0 0,-5 10 412 0 0,-3 6-208 0 0,-3 5 213 0 0,-1 1-390 0 0,1-2 417 0 0,3-6-133 0 0,5-8 116 0 0,8-12-319 0 0,9-14 357 0 0,10-14-267 0 0,8-13 230 0 0,8-12-512 0 0,5-10 560 0 0,5-6-294 0 0,3-7 352 0 0,4-7-576 0 0,4-8 550 0 0,3-9-251 0 0,3-10 150 0 0,2-9-332 0 0,2-11 321 0 0,0-7-182 0 0,3-7 166 0 0,-1-7-304 0 0,3-5 314 0 0,0-4-176 0 0,3-5 91 0 0,3-3-208 0 0,2-4 208 0 0,4 0-69 0 0,1-1 96 0 0,2 4-396 0 0,-1 4 455 0 0,-3 6-262 0 0,-3 9 304 0 0,-6 8-416 0 0,-4 11 277 0 0,-7 9-53 0 0,-5 11 160 0 0,-5 9-299 0 0,-4 9 209 0 0,-4 8-33 0 0,-2 6 155 0 0,-4 7-485 0 0,-5 10 410 0 0,-6 11-138 0 0,-8 13 74 0 0,-8 15-160 0 0,-9 15 198 0 0,-10 16-102 0 0,-7 14 70 0 0,-7 11-166 0 0,-6 7 235 0 0,-3 3-149 0 0,-1 0 122 0 0,0-3-218 0 0,3-5 288 0 0,5-7-278 0 0,6-9 310 0 0,8-12-390 0 0,11-12 342 0 0,11-14-182 0 0,10-13 91 0 0,8-14-283 0 0,7-11 267 0 0,6-10-53 0 0,7-10 240 0 0,6-10-433 0 0,7-10 401 0 0,6-11-203 0 0,4-10 96 0 0,3-8-208 0 0,1-6 171 0 0,2-3-22 0 0,0-1 155 0 0,-1 0-411 0 0,-2 1 315 0 0,-1 2-106 0 0,-1 1 213 0 0,1 1-428 0 0,0 1 321 0 0,1-1-144 0 0,2-1 225 0 0,2-2-359 0 0,2-3 262 0 0,2-2-85 0 0,2-3 170 0 0,2-1-341 0 0,0-1 256 0 0,1 1-85 0 0,-2 1 245 0 0,-3 5-512 0 0,-4 5 421 0 0,-5 7-176 0 0,-7 10 236 0 0,-7 10-471 0 0,-7 9 369 0 0,-5 8-86 0 0,-5 7-53 0 0,-2 8-48 0 0,-3 7 197 0 0,-3 9-101 0 0,-7 11 225 0 0,-6 12-546 0 0,-8 12 615 0 0,-7 13-310 0 0,-9 13 133 0 0,-9 11-400 0 0,-7 10 561 0 0,-7 8-369 0 0,-5 4 230 0 0,-3 3-395 0 0,0-1 560 0 0,2-3-325 0 0,6-8 256 0 0,10-9-438 0 0,10-13 502 0 0,12-14-385 0 0,12-14 193 0 0,9-13-427 0 0,8-12 565 0 0,5-10-367 0 0,5-9 266 0 0,3-8-369 0 0,4-10 519 0 0,3-11-347 0 0,4-12 261 0 0,3-12-480 0 0,4-12 587 0 0,2-11-486 0 0,3-8 374 0 0,1-8-406 0 0,4-5 342 0 0,2-4-145 0 0,3-3 118 0 0,2-1-288 0 0,4 0 235 0 0,1 2-80 0 0,2 2 133 0 0,1 4-331 0 0,-1 6 363 0 0,-2 6-229 0 0,-2 8 218 0 0,-5 10-320 0 0,-5 9 283 0 0,-6 9-165 0 0,-6 10 197 0 0,-5 8-352 0 0,-4 9 405 0 0,-5 5-314 0 0,-2 5 208 0 0,-3 4-284 0 0,-3 7 492 0 0,-4 6-411 0 0,-6 8 320 0 0,-6 6-352 0 0,-7 8 251 0 0,-7 7-155 0 0,-5 4 42 0 0,-4 5-682 0 0,-3 4-33 0 0,-3 2-1414 0 0,-1 3-721 0 0,-1 3-1271 0 0,-1 3-843 0 0,8-13 3662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FE225-EF2C-4ACD-B149-ACAA02F6F4B4}" type="datetimeFigureOut">
              <a:rPr lang="pl-PL" smtClean="0"/>
              <a:t>29.10.2018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3291F-CFB8-46DA-BC4E-605226ECEE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05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3291F-CFB8-46DA-BC4E-605226ECEE3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03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5B0-E0EC-4694-9040-71F0426128CD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B28-8A8B-424B-A6D4-C49937D6EDE2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50B-7572-4E3B-8627-0C052C8F333E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36A0-97BD-49ED-B7B8-4711C82825B8}" type="datetime1">
              <a:rPr lang="pl-PL" smtClean="0"/>
              <a:t>29.10.2018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D75-7BD1-4293-8728-9396B62E9F8E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419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3D1-0681-4FE0-A2FC-627365C63A2E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291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33C6-D1AF-4D52-81B7-439F39875BCA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98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8AED-A28A-4192-8CED-F03E29CCE680}" type="datetime1">
              <a:rPr lang="pl-PL" smtClean="0"/>
              <a:t>29.10.2018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27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B605-2044-41CF-A7CF-BB066831C715}" type="datetime1">
              <a:rPr lang="pl-PL" smtClean="0"/>
              <a:t>29.10.2018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689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D5A-42D6-4401-9643-977EF068D61F}" type="datetime1">
              <a:rPr lang="pl-PL" smtClean="0"/>
              <a:t>29.10.2018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413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CBB-2C84-4ED9-89FD-49FB6CC8A398}" type="datetime1">
              <a:rPr lang="pl-PL" smtClean="0"/>
              <a:t>29.10.2018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03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C067-B1F5-4F7C-800E-70236DEE2B88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0ACE-B59D-4E7D-9D0F-C47E86B37879}" type="datetime1">
              <a:rPr lang="pl-PL" smtClean="0"/>
              <a:t>29.10.2018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084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0936-3337-42CB-A59D-74B413390380}" type="datetime1">
              <a:rPr lang="pl-PL" smtClean="0"/>
              <a:t>29.10.2018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661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01A-7522-4A96-BD7A-448D0274E6F4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450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15E-CEAA-41CE-A77C-6C9344E2FA56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25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3AB-E001-44A8-8A78-2E29FE6371B3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3B6C-6CCE-4782-9C2A-51EEBFD3D5AF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A77F-07E1-4067-AEFF-1359F0E23F21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1D82-9B37-4312-8D42-425D8DB251C8}" type="datetime1">
              <a:rPr lang="pl-PL" smtClean="0"/>
              <a:t>29.10.2018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4944-9FC4-4A5A-81EE-9B2C49CD733D}" type="datetime1">
              <a:rPr lang="pl-PL" smtClean="0"/>
              <a:t>29.10.2018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D4E2-0BC9-40F5-BFFB-D9B7D082CB6A}" type="datetime1">
              <a:rPr lang="pl-PL" smtClean="0"/>
              <a:t>29.10.2018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1967-CE3D-4F4E-A978-E009B99FBA47}" type="datetime1">
              <a:rPr lang="pl-PL" smtClean="0"/>
              <a:t>29.10.2018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CC8-82F3-4346-80E6-DC92113C0425}" type="datetime1">
              <a:rPr lang="pl-PL" smtClean="0"/>
              <a:t>29.10.2018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9915-CDAB-41D9-A83E-E6E1207B6C32}" type="datetime1">
              <a:rPr lang="pl-PL" smtClean="0"/>
              <a:t>29.10.2018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3DC0-20FD-450C-8A3F-079A0A632126}" type="datetime1">
              <a:rPr lang="pl-PL" smtClean="0"/>
              <a:t>29.10.2018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8277-EB66-4D17-93D4-583BA1D0D971}" type="datetime1">
              <a:rPr lang="pl-PL" smtClean="0"/>
              <a:t>29.10.2018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EC4C-4C4C-4835-B1B1-D8661663B467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7F76-8733-4EC3-9166-6A2D8AC553CC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A40-4848-473C-B56C-2B2D3F0ECD0E}" type="datetime1">
              <a:rPr lang="pl-PL" smtClean="0"/>
              <a:t>29.10.2018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FEB4-9AEE-4BD5-B766-AF44D99FDC0D}" type="datetime1">
              <a:rPr lang="pl-PL" smtClean="0"/>
              <a:t>29.10.2018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278D-87C8-40D4-827C-BB82E6B88379}" type="datetime1">
              <a:rPr lang="pl-PL" smtClean="0"/>
              <a:t>29.10.2018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5CEB-EE77-4110-BE6A-97B201882745}" type="datetime1">
              <a:rPr lang="pl-PL" smtClean="0"/>
              <a:t>29.10.2018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A78E-231C-4456-A77C-4E578928C04A}" type="datetime1">
              <a:rPr lang="pl-PL" smtClean="0"/>
              <a:t>29.10.2018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9E49-DA02-4F76-B3EF-C9D0E74514B0}" type="datetime1">
              <a:rPr lang="pl-PL" smtClean="0"/>
              <a:t>29.10.2018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AA9-7BAD-4C2D-8B23-586527C4CD48}" type="datetime1">
              <a:rPr lang="pl-PL" smtClean="0"/>
              <a:t>29.10.2018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EB6C-0C4B-4772-B05B-3B1B59EDC995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D9AF-02A0-44D0-AE28-12E83BDA09C5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2BFE-D83B-41EA-8FD7-99315DCF55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68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E2A2-C1F2-4981-A7B1-262728743C1E}" type="datetime1">
              <a:rPr lang="pl-PL" smtClean="0"/>
              <a:t>29.10.2018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4719"/>
          </a:xfrm>
        </p:spPr>
        <p:txBody>
          <a:bodyPr>
            <a:normAutofit/>
          </a:bodyPr>
          <a:lstStyle/>
          <a:p>
            <a:r>
              <a:rPr lang="pl-PL" b="1" dirty="0"/>
              <a:t>Lambda </a:t>
            </a:r>
            <a:r>
              <a:rPr lang="en-US" b="1" dirty="0"/>
              <a:t>expressions</a:t>
            </a:r>
            <a:br>
              <a:rPr lang="pl-PL" b="1" dirty="0"/>
            </a:b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© Krzysztof Barteczko 2014 (</a:t>
            </a:r>
            <a:r>
              <a:rPr lang="pl-PL" dirty="0" err="1"/>
              <a:t>translated</a:t>
            </a:r>
            <a:r>
              <a:rPr lang="pl-PL" dirty="0"/>
              <a:t> from </a:t>
            </a:r>
            <a:r>
              <a:rPr lang="pl-PL" dirty="0" err="1"/>
              <a:t>Polish</a:t>
            </a:r>
            <a:r>
              <a:rPr lang="pl-PL" dirty="0"/>
              <a:t> by Edgar Głowacki)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24AB68-0F04-4C0F-9DCD-9DADB534BBB3}"/>
                  </a:ext>
                </a:extLst>
              </p14:cNvPr>
              <p14:cNvContentPartPr/>
              <p14:nvPr/>
            </p14:nvContentPartPr>
            <p14:xfrm>
              <a:off x="2880566" y="2497715"/>
              <a:ext cx="25560" cy="2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24AB68-0F04-4C0F-9DCD-9DADB534BB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1926" y="2489075"/>
                <a:ext cx="432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CA63F3-26D7-4F5F-850E-8D1BC9157012}"/>
                  </a:ext>
                </a:extLst>
              </p14:cNvPr>
              <p14:cNvContentPartPr/>
              <p14:nvPr/>
            </p14:nvContentPartPr>
            <p14:xfrm>
              <a:off x="2692646" y="2068955"/>
              <a:ext cx="1855080" cy="31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CA63F3-26D7-4F5F-850E-8D1BC91570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3646" y="2060315"/>
                <a:ext cx="1872720" cy="33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Generic code – type inference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interface Processor&lt;T&gt; {</a:t>
            </a:r>
          </a:p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T process(T </a:t>
            </a:r>
            <a:r>
              <a:rPr lang="en-GB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val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);</a:t>
            </a:r>
          </a:p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}</a:t>
            </a:r>
          </a:p>
          <a:p>
            <a:endParaRPr lang="en-GB" sz="1400" dirty="0">
              <a:solidFill>
                <a:srgbClr val="000000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public class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ArrProc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/>
              </a:rPr>
              <a:t>    public </a:t>
            </a:r>
            <a:r>
              <a:rPr lang="fr-FR" sz="1400" dirty="0" err="1">
                <a:solidFill>
                  <a:srgbClr val="000000"/>
                </a:solidFill>
                <a:latin typeface="Consolas"/>
              </a:rPr>
              <a:t>static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fr-FR" sz="1400" dirty="0" err="1">
                <a:solidFill>
                  <a:srgbClr val="000000"/>
                </a:solidFill>
                <a:latin typeface="Consolas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/>
              </a:rPr>
              <a:t>processArr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(T[] </a:t>
            </a:r>
            <a:r>
              <a:rPr lang="fr-FR" sz="14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, Processor&lt;T&gt; p 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    for (int i = 0; i &lt; arr.length; i++)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GB" sz="1400" b="1" dirty="0" err="1">
                <a:solidFill>
                  <a:srgbClr val="00B050"/>
                </a:solidFill>
                <a:latin typeface="Consolas"/>
              </a:rPr>
              <a:t>p.process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en-GB" sz="1400" b="1" dirty="0" err="1">
                <a:solidFill>
                  <a:srgbClr val="00B050"/>
                </a:solidFill>
                <a:latin typeface="Consolas"/>
              </a:rPr>
              <a:t>arr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[</a:t>
            </a:r>
            <a:r>
              <a:rPr lang="en-GB" sz="1400" b="1" dirty="0" err="1">
                <a:solidFill>
                  <a:srgbClr val="00B050"/>
                </a:solidFill>
                <a:latin typeface="Consolas"/>
              </a:rPr>
              <a:t>i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])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GB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public static void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String[]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sa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= { "a", "b", "c" };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       Integer[] ia = { 1, 2, 3 };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processArr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sa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v -&gt; v + 1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processArr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ia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v -&gt; v + 1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processArr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sa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v-&gt; </a:t>
            </a:r>
            <a:r>
              <a:rPr lang="en-GB" sz="1400" b="1" dirty="0" err="1">
                <a:solidFill>
                  <a:srgbClr val="00B050"/>
                </a:solidFill>
                <a:latin typeface="Consolas"/>
              </a:rPr>
              <a:t>v.toUpperCase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()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processArr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ia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v -&gt; v * v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Arrays.toString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sa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Arrays.toString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ia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5940152" y="5589240"/>
            <a:ext cx="2592288" cy="584775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FFFF"/>
                </a:solidFill>
                <a:latin typeface="Courier New"/>
              </a:rPr>
              <a:t>[A1, B1, C1]</a:t>
            </a:r>
            <a:br>
              <a:rPr lang="ja-JP" altLang="en-US" sz="1600" b="1" dirty="0">
                <a:solidFill>
                  <a:srgbClr val="FFFFFF"/>
                </a:solidFill>
                <a:latin typeface="Courier New"/>
              </a:rPr>
            </a:br>
            <a:r>
              <a:rPr lang="en-US" altLang="ja-JP" sz="1600" b="1" dirty="0">
                <a:solidFill>
                  <a:srgbClr val="FFFFFF"/>
                </a:solidFill>
                <a:latin typeface="Courier New"/>
              </a:rPr>
              <a:t>[4, 9, 16]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427770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Lambda expressions vs. anonymous inner classes</a:t>
            </a:r>
            <a:endParaRPr lang="pl-PL" sz="2400" dirty="0"/>
          </a:p>
        </p:txBody>
      </p:sp>
      <p:sp>
        <p:nvSpPr>
          <p:cNvPr id="5" name="pole tekstowe 3"/>
          <p:cNvSpPr txBox="1"/>
          <p:nvPr/>
        </p:nvSpPr>
        <p:spPr>
          <a:xfrm>
            <a:off x="359532" y="908720"/>
            <a:ext cx="8388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Lambda expression </a:t>
            </a:r>
            <a:r>
              <a:rPr lang="en-US" altLang="ja-JP" sz="1600" b="1" dirty="0">
                <a:solidFill>
                  <a:srgbClr val="00B050"/>
                </a:solidFill>
              </a:rPr>
              <a:t>resembles Java anonymous class</a:t>
            </a:r>
            <a:r>
              <a:rPr lang="en-US" altLang="ja-JP" sz="1600" dirty="0"/>
              <a:t> because:</a:t>
            </a:r>
          </a:p>
          <a:p>
            <a:endParaRPr lang="en-US" altLang="ja-JP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ja-JP" sz="1600" dirty="0">
                <a:solidFill>
                  <a:srgbClr val="000000"/>
                </a:solidFill>
              </a:rPr>
              <a:t>it has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</a:rPr>
              <a:t>access to all components of the enclosing class</a:t>
            </a:r>
            <a:r>
              <a:rPr lang="en-US" altLang="ja-JP" sz="1600" dirty="0">
                <a:solidFill>
                  <a:srgbClr val="000000"/>
                </a:solidFill>
              </a:rPr>
              <a:t> and the accessible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</a:rPr>
              <a:t>fields may be modified by the lambda expression</a:t>
            </a:r>
            <a:r>
              <a:rPr lang="en-US" altLang="ja-JP" sz="1600" dirty="0">
                <a:solidFill>
                  <a:srgbClr val="000000"/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ja-JP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ja-JP" sz="1600" dirty="0">
                <a:solidFill>
                  <a:srgbClr val="000000"/>
                </a:solidFill>
              </a:rPr>
              <a:t>it may </a:t>
            </a:r>
            <a:r>
              <a:rPr lang="en-US" altLang="ja-JP" sz="1600" b="1" dirty="0">
                <a:solidFill>
                  <a:srgbClr val="00B0F0"/>
                </a:solidFill>
              </a:rPr>
              <a:t>access local variables</a:t>
            </a:r>
            <a:r>
              <a:rPr lang="en-US" altLang="ja-JP" sz="1600" dirty="0">
                <a:solidFill>
                  <a:srgbClr val="000000"/>
                </a:solidFill>
              </a:rPr>
              <a:t>, but they </a:t>
            </a:r>
            <a:r>
              <a:rPr lang="en-US" altLang="ja-JP" sz="1600" b="1" u="sng" dirty="0">
                <a:solidFill>
                  <a:srgbClr val="FF0000"/>
                </a:solidFill>
              </a:rPr>
              <a:t>must be either declared as final or be effective final</a:t>
            </a:r>
            <a:r>
              <a:rPr lang="en-US" altLang="ja-JP" sz="1600" u="sng" dirty="0">
                <a:solidFill>
                  <a:srgbClr val="FF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– i.e. set only once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69522" y="3284984"/>
            <a:ext cx="8568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ja-JP" sz="1600" dirty="0">
                <a:solidFill>
                  <a:srgbClr val="000000"/>
                </a:solidFill>
              </a:rPr>
              <a:t>Lambda expression </a:t>
            </a:r>
            <a:r>
              <a:rPr lang="en-US" altLang="ja-JP" sz="1600" b="1" dirty="0">
                <a:solidFill>
                  <a:srgbClr val="00B0F0"/>
                </a:solidFill>
              </a:rPr>
              <a:t>differs from Java anonymous class</a:t>
            </a:r>
            <a:r>
              <a:rPr lang="en-US" altLang="ja-JP" sz="1600" dirty="0">
                <a:solidFill>
                  <a:srgbClr val="000000"/>
                </a:solidFill>
              </a:rPr>
              <a:t> because it </a:t>
            </a:r>
            <a:r>
              <a:rPr lang="en-US" altLang="ja-JP" sz="1600" b="1" dirty="0">
                <a:solidFill>
                  <a:srgbClr val="00B0F0"/>
                </a:solidFill>
              </a:rPr>
              <a:t>does not introduce new visibility scope</a:t>
            </a:r>
            <a:r>
              <a:rPr lang="en-US" altLang="ja-JP" sz="16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</a:pPr>
            <a:endParaRPr lang="ja-JP" altLang="en-US" sz="1600"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179388" algn="l"/>
              </a:tabLst>
            </a:pPr>
            <a:r>
              <a:rPr lang="en-US" altLang="ja-JP" sz="1600" dirty="0">
                <a:solidFill>
                  <a:srgbClr val="000000"/>
                </a:solidFill>
              </a:rPr>
              <a:t>variable </a:t>
            </a:r>
            <a:r>
              <a:rPr lang="en-US" altLang="ja-JP" sz="1600" b="1" dirty="0">
                <a:solidFill>
                  <a:srgbClr val="00B050"/>
                </a:solidFill>
              </a:rPr>
              <a:t>this</a:t>
            </a:r>
            <a:r>
              <a:rPr lang="en-US" altLang="ja-JP" sz="1600" dirty="0">
                <a:solidFill>
                  <a:srgbClr val="000000"/>
                </a:solidFill>
              </a:rPr>
              <a:t> refers to an </a:t>
            </a:r>
            <a:r>
              <a:rPr lang="en-US" altLang="ja-JP" sz="1600" b="1" dirty="0">
                <a:solidFill>
                  <a:srgbClr val="00B0F0"/>
                </a:solidFill>
              </a:rPr>
              <a:t>object of the enclosing class</a:t>
            </a:r>
            <a:r>
              <a:rPr lang="en-US" altLang="ja-JP" sz="1600" dirty="0">
                <a:solidFill>
                  <a:srgbClr val="000000"/>
                </a:solidFill>
              </a:rPr>
              <a:t> – in case of anonymous class this means object of the anonymous class;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179388" algn="l"/>
              </a:tabLst>
            </a:pPr>
            <a:endParaRPr lang="en-US" altLang="ja-JP" sz="1600" b="1" i="1"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179388" algn="l"/>
              </a:tabLst>
            </a:pPr>
            <a:r>
              <a:rPr lang="en-US" altLang="ja-JP" sz="1600" dirty="0">
                <a:solidFill>
                  <a:srgbClr val="000000"/>
                </a:solidFill>
              </a:rPr>
              <a:t>keyword </a:t>
            </a:r>
            <a:r>
              <a:rPr lang="en-US" altLang="ja-JP" sz="1600" b="1" dirty="0">
                <a:solidFill>
                  <a:srgbClr val="00B050"/>
                </a:solidFill>
              </a:rPr>
              <a:t>super</a:t>
            </a:r>
            <a:r>
              <a:rPr lang="en-US" altLang="ja-JP" sz="1600" dirty="0">
                <a:solidFill>
                  <a:srgbClr val="000000"/>
                </a:solidFill>
              </a:rPr>
              <a:t> refers to </a:t>
            </a:r>
            <a:r>
              <a:rPr lang="en-US" altLang="ja-JP" sz="1600" b="1" dirty="0">
                <a:solidFill>
                  <a:srgbClr val="00B0F0"/>
                </a:solidFill>
              </a:rPr>
              <a:t>superclass of the enclosing class</a:t>
            </a:r>
            <a:r>
              <a:rPr lang="en-US" altLang="ja-JP" sz="1600" dirty="0">
                <a:solidFill>
                  <a:srgbClr val="000000"/>
                </a:solidFill>
              </a:rPr>
              <a:t> – not superclass of the anonymous class; 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179388" algn="l"/>
              </a:tabLst>
            </a:pPr>
            <a:endParaRPr lang="en-US" altLang="ja-JP" sz="1600"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179388" algn="l"/>
              </a:tabLst>
            </a:pPr>
            <a:r>
              <a:rPr lang="en-US" altLang="ja-JP" sz="1600" dirty="0">
                <a:solidFill>
                  <a:srgbClr val="000000"/>
                </a:solidFill>
              </a:rPr>
              <a:t>in case lambda expression is a part of block of instruction we </a:t>
            </a:r>
            <a:r>
              <a:rPr lang="en-US" altLang="ja-JP" sz="1600" b="1" dirty="0">
                <a:solidFill>
                  <a:srgbClr val="FF0000"/>
                </a:solidFill>
              </a:rPr>
              <a:t>cannot hide local variables or attributes of the enclosing class</a:t>
            </a:r>
            <a:r>
              <a:rPr lang="en-US" altLang="ja-JP" sz="1600" dirty="0">
                <a:solidFill>
                  <a:srgbClr val="000000"/>
                </a:solidFill>
              </a:rPr>
              <a:t> – unlike anonymous class lambda expression </a:t>
            </a:r>
            <a:r>
              <a:rPr lang="en-US" altLang="ja-JP" sz="1600" b="1" dirty="0">
                <a:solidFill>
                  <a:srgbClr val="00B0F0"/>
                </a:solidFill>
              </a:rPr>
              <a:t>does not create a new visibility scope</a:t>
            </a:r>
            <a:endParaRPr lang="pl-PL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1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3"/>
          <p:cNvSpPr txBox="1"/>
          <p:nvPr/>
        </p:nvSpPr>
        <p:spPr>
          <a:xfrm>
            <a:off x="395536" y="2481587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void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defineAndDoWork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(String[] s)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pref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= "( ";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>
                <a:solidFill>
                  <a:srgbClr val="00B0F0"/>
                </a:solidFill>
                <a:latin typeface="Consolas"/>
              </a:rPr>
              <a:t>String </a:t>
            </a:r>
            <a:r>
              <a:rPr lang="pl-PL" sz="1400" b="1" dirty="0" err="1">
                <a:solidFill>
                  <a:srgbClr val="00B0F0"/>
                </a:solidFill>
                <a:latin typeface="Consolas"/>
              </a:rPr>
              <a:t>suff</a:t>
            </a:r>
            <a:r>
              <a:rPr lang="pl-PL" sz="1400" b="1" dirty="0">
                <a:solidFill>
                  <a:srgbClr val="00B0F0"/>
                </a:solidFill>
                <a:latin typeface="Consolas"/>
              </a:rPr>
              <a:t> = " )";</a:t>
            </a:r>
            <a:endParaRPr lang="en-US" sz="1400" b="1" dirty="0">
              <a:solidFill>
                <a:srgbClr val="00B0F0"/>
              </a:solidFill>
              <a:latin typeface="Consolas"/>
            </a:endParaRPr>
          </a:p>
          <a:p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u="sng" dirty="0" err="1">
                <a:solidFill>
                  <a:srgbClr val="FF0000"/>
                </a:solidFill>
                <a:latin typeface="Consolas"/>
              </a:rPr>
              <a:t>int</a:t>
            </a:r>
            <a:r>
              <a:rPr lang="pl-PL" sz="1400" b="1" u="sng" dirty="0">
                <a:solidFill>
                  <a:srgbClr val="FF0000"/>
                </a:solidFill>
                <a:latin typeface="Consolas"/>
              </a:rPr>
              <a:t> i = 7;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// compile-time error --- variable ‘</a:t>
            </a:r>
            <a:r>
              <a:rPr lang="en-US" sz="1400" b="1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’ is redefined in lambda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// expression</a:t>
            </a:r>
          </a:p>
          <a:p>
            <a:endParaRPr lang="pl-PL" sz="1400" b="1" dirty="0">
              <a:solidFill>
                <a:srgbClr val="FF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suff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 = "*";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 // compile-time error --- variable ‘</a:t>
            </a:r>
            <a:r>
              <a:rPr lang="en-US" sz="1400" b="1" dirty="0" err="1">
                <a:solidFill>
                  <a:srgbClr val="FF0000"/>
                </a:solidFill>
                <a:latin typeface="Consolas"/>
              </a:rPr>
              <a:t>suff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’ is not effectively final</a:t>
            </a:r>
          </a:p>
          <a:p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doWork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( () -&gt;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// lambda expression with no parameters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this.getClass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f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or (</a:t>
            </a:r>
            <a:r>
              <a:rPr lang="nn-NO" sz="1400" b="1" dirty="0">
                <a:solidFill>
                  <a:srgbClr val="00B0F0"/>
                </a:solidFill>
                <a:latin typeface="Consolas"/>
              </a:rPr>
              <a:t>int i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= 0; i &lt; s.length; i++)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    s[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pref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+ s[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suff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;       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});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402533" y="1688345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onsolas"/>
              </a:rPr>
              <a:t>void </a:t>
            </a:r>
            <a:r>
              <a:rPr lang="en-GB" sz="1400" b="1" dirty="0" err="1">
                <a:solidFill>
                  <a:srgbClr val="00B0F0"/>
                </a:solidFill>
                <a:latin typeface="Consolas"/>
              </a:rPr>
              <a:t>doWork</a:t>
            </a:r>
            <a:r>
              <a:rPr lang="en-GB" sz="1400" b="1" dirty="0">
                <a:solidFill>
                  <a:srgbClr val="00B0F0"/>
                </a:solidFill>
                <a:latin typeface="Consolas"/>
              </a:rPr>
              <a:t>(Worker w) {</a:t>
            </a:r>
          </a:p>
          <a:p>
            <a:r>
              <a:rPr lang="en-GB" sz="1400" b="1" dirty="0">
                <a:solidFill>
                  <a:srgbClr val="00B0F0"/>
                </a:solidFill>
                <a:latin typeface="Consolas"/>
              </a:rPr>
              <a:t>    </a:t>
            </a:r>
            <a:r>
              <a:rPr lang="en-GB" sz="1400" b="1" dirty="0" err="1">
                <a:solidFill>
                  <a:srgbClr val="00B0F0"/>
                </a:solidFill>
                <a:latin typeface="Consolas"/>
              </a:rPr>
              <a:t>w.work</a:t>
            </a:r>
            <a:r>
              <a:rPr lang="en-GB" sz="1400" b="1" dirty="0">
                <a:solidFill>
                  <a:srgbClr val="00B0F0"/>
                </a:solidFill>
                <a:latin typeface="Consolas"/>
              </a:rPr>
              <a:t>();</a:t>
            </a:r>
          </a:p>
          <a:p>
            <a:r>
              <a:rPr lang="en-GB" sz="1400" b="1" dirty="0">
                <a:solidFill>
                  <a:srgbClr val="00B0F0"/>
                </a:solidFill>
                <a:latin typeface="Consolas"/>
              </a:rPr>
              <a:t>}</a:t>
            </a: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915342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  <a:latin typeface="Consolas"/>
              </a:rPr>
              <a:t>interface Worker {</a:t>
            </a:r>
          </a:p>
          <a:p>
            <a:r>
              <a:rPr lang="en-GB" sz="1400" b="1" dirty="0">
                <a:solidFill>
                  <a:srgbClr val="00B050"/>
                </a:solidFill>
                <a:latin typeface="Consolas"/>
              </a:rPr>
              <a:t>    void work();</a:t>
            </a:r>
          </a:p>
          <a:p>
            <a:r>
              <a:rPr lang="en-GB" sz="1400" b="1" dirty="0">
                <a:solidFill>
                  <a:srgbClr val="00B05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62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</a:t>
            </a:r>
            <a:endParaRPr lang="pl-PL" sz="2400" dirty="0"/>
          </a:p>
        </p:txBody>
      </p:sp>
      <p:sp>
        <p:nvSpPr>
          <p:cNvPr id="8" name="pole tekstowe 3"/>
          <p:cNvSpPr txBox="1"/>
          <p:nvPr/>
        </p:nvSpPr>
        <p:spPr>
          <a:xfrm>
            <a:off x="323528" y="1124744"/>
            <a:ext cx="84969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public static void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String[] s = { "A", "B", "C"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u="sng" dirty="0" err="1">
                <a:solidFill>
                  <a:srgbClr val="00B050"/>
                </a:solidFill>
                <a:latin typeface="Consolas"/>
              </a:rPr>
              <a:t>int</a:t>
            </a:r>
            <a:r>
              <a:rPr lang="pl-PL" sz="1400" b="1" u="sng" dirty="0">
                <a:solidFill>
                  <a:srgbClr val="00B050"/>
                </a:solidFill>
                <a:latin typeface="Consolas"/>
              </a:rPr>
              <a:t> i = 7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, k = 10;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u="sng" dirty="0">
                <a:solidFill>
                  <a:srgbClr val="FF0000"/>
                </a:solidFill>
                <a:latin typeface="Consolas"/>
              </a:rPr>
              <a:t>k = 11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; </a:t>
            </a:r>
            <a:r>
              <a:rPr lang="en-US" sz="1400" b="1" dirty="0">
                <a:solidFill>
                  <a:srgbClr val="FF0000"/>
                </a:solidFill>
                <a:latin typeface="Consolas"/>
              </a:rPr>
              <a:t>// compile-time error --- variable ‘k’ is not effectively final</a:t>
            </a:r>
          </a:p>
          <a:p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Worker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w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Worker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()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400" b="1" u="sng" dirty="0" err="1">
                <a:solidFill>
                  <a:srgbClr val="00B050"/>
                </a:solidFill>
                <a:latin typeface="Consolas"/>
              </a:rPr>
              <a:t>int</a:t>
            </a:r>
            <a:r>
              <a:rPr lang="pl-PL" sz="1400" b="1" u="sng" dirty="0">
                <a:solidFill>
                  <a:srgbClr val="00B050"/>
                </a:solidFill>
                <a:latin typeface="Consolas"/>
              </a:rPr>
              <a:t> i = 8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; //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 OK --- attribute ‘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’ hides variable ‘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’ defined in method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                   //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public void work()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(k);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pl-PL" sz="1400" b="1" u="sng" dirty="0" err="1">
                <a:solidFill>
                  <a:srgbClr val="00B050"/>
                </a:solidFill>
                <a:latin typeface="Consolas"/>
              </a:rPr>
              <a:t>int</a:t>
            </a:r>
            <a:r>
              <a:rPr lang="pl-PL" sz="1400" b="1" u="sng" dirty="0">
                <a:solidFill>
                  <a:srgbClr val="00B050"/>
                </a:solidFill>
                <a:latin typeface="Consolas"/>
              </a:rPr>
              <a:t> i = 9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; //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 OK --- local variable ‘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’ hides ‘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‘ attribute defined in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                       // the body of anonymous class</a:t>
            </a:r>
            <a:endParaRPr lang="pl-PL" sz="1400" b="1" dirty="0">
              <a:solidFill>
                <a:srgbClr val="00B05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this.getClass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};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w.work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04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References to methods and constructors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7524" y="1269791"/>
            <a:ext cx="856895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staticMethodName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x -&gt;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ClassName.staticMethodName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</p:txBody>
      </p:sp>
      <p:sp>
        <p:nvSpPr>
          <p:cNvPr id="5" name="pole tekstowe 3"/>
          <p:cNvSpPr txBox="1"/>
          <p:nvPr/>
        </p:nvSpPr>
        <p:spPr>
          <a:xfrm>
            <a:off x="287524" y="5321663"/>
            <a:ext cx="856895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x -&gt;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3782180" y="1330446"/>
            <a:ext cx="717812" cy="2263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3"/>
          <p:cNvSpPr txBox="1"/>
          <p:nvPr/>
        </p:nvSpPr>
        <p:spPr>
          <a:xfrm>
            <a:off x="287524" y="2225319"/>
            <a:ext cx="856895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objectScopeMethodName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x -&gt;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x.objectStopeMethodName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4328599" y="2276872"/>
            <a:ext cx="675449" cy="2193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3"/>
          <p:cNvSpPr txBox="1"/>
          <p:nvPr/>
        </p:nvSpPr>
        <p:spPr>
          <a:xfrm>
            <a:off x="287524" y="3113673"/>
            <a:ext cx="856895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objectScopeAttribute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objectScopeMethod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-&gt;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objectScopeAttribute.objectScopeMethod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4202877" y="3448424"/>
            <a:ext cx="251443" cy="621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Left-Right Arrow 11"/>
          <p:cNvSpPr/>
          <p:nvPr/>
        </p:nvSpPr>
        <p:spPr>
          <a:xfrm>
            <a:off x="2267744" y="5382928"/>
            <a:ext cx="79208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D661ECE-D000-4702-BD4B-C75388D9855A}"/>
                  </a:ext>
                </a:extLst>
              </p14:cNvPr>
              <p14:cNvContentPartPr/>
              <p14:nvPr/>
            </p14:nvContentPartPr>
            <p14:xfrm>
              <a:off x="-629434" y="3521555"/>
              <a:ext cx="4320" cy="158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D661ECE-D000-4702-BD4B-C75388D98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38434" y="3512915"/>
                <a:ext cx="2196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07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References to methods and constructors – sample</a:t>
            </a:r>
            <a:endParaRPr lang="pl-PL" sz="2400" dirty="0"/>
          </a:p>
        </p:txBody>
      </p:sp>
      <p:sp>
        <p:nvSpPr>
          <p:cNvPr id="5" name="pole tekstowe 3"/>
          <p:cNvSpPr txBox="1"/>
          <p:nvPr/>
        </p:nvSpPr>
        <p:spPr>
          <a:xfrm>
            <a:off x="359532" y="1124744"/>
            <a:ext cx="34923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interface Transformer&lt;T, S&gt; {</a:t>
            </a:r>
          </a:p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T process(S v);</a:t>
            </a:r>
          </a:p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}</a:t>
            </a:r>
          </a:p>
          <a:p>
            <a:endParaRPr lang="en-GB" sz="1400" b="1" dirty="0">
              <a:solidFill>
                <a:schemeClr val="accent6">
                  <a:lumMod val="75000"/>
                </a:schemeClr>
              </a:solidFill>
              <a:latin typeface="Consolas"/>
            </a:endParaRPr>
          </a:p>
          <a:p>
            <a:r>
              <a:rPr lang="en-GB" sz="1400" b="1" dirty="0">
                <a:solidFill>
                  <a:srgbClr val="00B050"/>
                </a:solidFill>
                <a:latin typeface="Consolas"/>
              </a:rPr>
              <a:t>interface Operator&lt;R, T, S&gt; {</a:t>
            </a:r>
          </a:p>
          <a:p>
            <a:r>
              <a:rPr lang="en-GB" sz="1400" b="1" dirty="0">
                <a:solidFill>
                  <a:srgbClr val="00B050"/>
                </a:solidFill>
                <a:latin typeface="Consolas"/>
              </a:rPr>
              <a:t>    R </a:t>
            </a:r>
            <a:r>
              <a:rPr lang="en-GB" sz="1400" b="1" dirty="0" err="1">
                <a:solidFill>
                  <a:srgbClr val="00B050"/>
                </a:solidFill>
                <a:latin typeface="Consolas"/>
              </a:rPr>
              <a:t>oper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(T v1, S v2);</a:t>
            </a:r>
          </a:p>
          <a:p>
            <a:r>
              <a:rPr lang="en-GB" sz="1400" b="1" dirty="0">
                <a:solidFill>
                  <a:srgbClr val="00B050"/>
                </a:solidFill>
                <a:latin typeface="Consolas"/>
              </a:rPr>
              <a:t>}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4067944" y="2725182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class Animal {</a:t>
            </a:r>
          </a:p>
          <a:p>
            <a:endParaRPr lang="en-GB" sz="1400" dirty="0">
              <a:solidFill>
                <a:srgbClr val="000000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String type;</a:t>
            </a:r>
          </a:p>
          <a:p>
            <a:endParaRPr lang="en-GB" sz="1400" dirty="0">
              <a:solidFill>
                <a:srgbClr val="000000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public Animal(String type)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this.type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= type;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GB" sz="1400" dirty="0">
              <a:solidFill>
                <a:srgbClr val="000000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public String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return “Animal{type=“ + type + “}”;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13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References to methods and constructors – sample</a:t>
            </a:r>
            <a:endParaRPr lang="pl-PL" sz="2400" dirty="0"/>
          </a:p>
        </p:txBody>
      </p:sp>
      <p:sp>
        <p:nvSpPr>
          <p:cNvPr id="5" name="pole tekstowe 3"/>
          <p:cNvSpPr txBox="1"/>
          <p:nvPr/>
        </p:nvSpPr>
        <p:spPr>
          <a:xfrm>
            <a:off x="305526" y="908720"/>
            <a:ext cx="85329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/>
              </a:rPr>
              <a:t>static &lt;T, S&gt; List&lt;T&gt; create(List&lt;S&gt; </a:t>
            </a:r>
            <a:r>
              <a:rPr lang="en-GB" sz="1400" dirty="0" err="1">
                <a:latin typeface="Consolas"/>
              </a:rPr>
              <a:t>src</a:t>
            </a:r>
            <a:r>
              <a:rPr lang="en-GB" sz="1400" dirty="0">
                <a:latin typeface="Consolas"/>
              </a:rPr>
              <a:t>, </a:t>
            </a:r>
            <a:r>
              <a:rPr lang="en-GB" sz="1400" b="1" dirty="0">
                <a:latin typeface="Consolas"/>
              </a:rPr>
              <a:t>Transformer&lt;T,S&gt; t</a:t>
            </a:r>
            <a:r>
              <a:rPr lang="en-GB" sz="1400" dirty="0">
                <a:latin typeface="Consolas"/>
              </a:rPr>
              <a:t>) {</a:t>
            </a:r>
          </a:p>
          <a:p>
            <a:r>
              <a:rPr lang="en-GB" sz="1400" dirty="0">
                <a:latin typeface="Consolas"/>
              </a:rPr>
              <a:t>    List&lt;T&gt; target = new </a:t>
            </a:r>
            <a:r>
              <a:rPr lang="en-GB" sz="1400" dirty="0" err="1">
                <a:latin typeface="Consolas"/>
              </a:rPr>
              <a:t>ArrayList</a:t>
            </a:r>
            <a:r>
              <a:rPr lang="en-GB" sz="1400" dirty="0">
                <a:latin typeface="Consolas"/>
              </a:rPr>
              <a:t>&lt;&gt;();</a:t>
            </a:r>
          </a:p>
          <a:p>
            <a:r>
              <a:rPr lang="en-GB" sz="1400" dirty="0">
                <a:latin typeface="Consolas"/>
              </a:rPr>
              <a:t>    for (S </a:t>
            </a:r>
            <a:r>
              <a:rPr lang="en-GB" sz="1400" dirty="0" err="1">
                <a:latin typeface="Consolas"/>
              </a:rPr>
              <a:t>s</a:t>
            </a:r>
            <a:r>
              <a:rPr lang="en-GB" sz="1400" dirty="0">
                <a:latin typeface="Consolas"/>
              </a:rPr>
              <a:t> : </a:t>
            </a:r>
            <a:r>
              <a:rPr lang="en-GB" sz="1400" dirty="0" err="1">
                <a:latin typeface="Consolas"/>
              </a:rPr>
              <a:t>src</a:t>
            </a:r>
            <a:r>
              <a:rPr lang="en-GB" sz="1400" dirty="0">
                <a:latin typeface="Consolas"/>
              </a:rPr>
              <a:t>) {</a:t>
            </a:r>
          </a:p>
          <a:p>
            <a:r>
              <a:rPr lang="en-GB" sz="1400" dirty="0">
                <a:latin typeface="Consolas"/>
              </a:rPr>
              <a:t>        </a:t>
            </a:r>
            <a:r>
              <a:rPr lang="en-GB" sz="1400" dirty="0" err="1">
                <a:latin typeface="Consolas"/>
              </a:rPr>
              <a:t>target.add</a:t>
            </a:r>
            <a:r>
              <a:rPr lang="en-GB" sz="1400" dirty="0">
                <a:latin typeface="Consolas"/>
              </a:rPr>
              <a:t>( </a:t>
            </a:r>
            <a:r>
              <a:rPr lang="en-GB" sz="1400" b="1" dirty="0" err="1">
                <a:solidFill>
                  <a:srgbClr val="00B050"/>
                </a:solidFill>
                <a:latin typeface="Consolas"/>
              </a:rPr>
              <a:t>t.transform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(s) </a:t>
            </a:r>
            <a:r>
              <a:rPr lang="en-GB" sz="1400" dirty="0">
                <a:latin typeface="Consolas"/>
              </a:rPr>
              <a:t>);</a:t>
            </a:r>
          </a:p>
          <a:p>
            <a:r>
              <a:rPr lang="en-GB" sz="1400" dirty="0">
                <a:latin typeface="Consolas"/>
              </a:rPr>
              <a:t>    }</a:t>
            </a:r>
          </a:p>
          <a:p>
            <a:r>
              <a:rPr lang="en-GB" sz="1400" dirty="0">
                <a:latin typeface="Consolas"/>
              </a:rPr>
              <a:t>    return target;</a:t>
            </a:r>
          </a:p>
          <a:p>
            <a:r>
              <a:rPr lang="en-GB" sz="1400" dirty="0">
                <a:latin typeface="Consolas"/>
              </a:rPr>
              <a:t>}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dirty="0">
                <a:latin typeface="Consolas"/>
              </a:rPr>
              <a:t>static &lt;R,T,S&gt; List&lt;R&gt; create(List&lt;T&gt; src1, List&lt;S&gt; src2,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Operator&lt;R,T,S&gt; o</a:t>
            </a:r>
            <a:r>
              <a:rPr lang="en-GB" sz="1400" dirty="0">
                <a:latin typeface="Consolas"/>
              </a:rPr>
              <a:t>) {</a:t>
            </a:r>
          </a:p>
          <a:p>
            <a:r>
              <a:rPr lang="en-GB" sz="1400" dirty="0">
                <a:latin typeface="Consolas"/>
              </a:rPr>
              <a:t>    List&lt;R&gt; res = new </a:t>
            </a:r>
            <a:r>
              <a:rPr lang="en-GB" sz="1400" dirty="0" err="1">
                <a:latin typeface="Consolas"/>
              </a:rPr>
              <a:t>ArrayList</a:t>
            </a:r>
            <a:r>
              <a:rPr lang="en-GB" sz="1400" dirty="0">
                <a:latin typeface="Consolas"/>
              </a:rPr>
              <a:t>&lt;&gt;();</a:t>
            </a:r>
          </a:p>
          <a:p>
            <a:r>
              <a:rPr lang="en-GB" sz="1400" dirty="0">
                <a:latin typeface="Consolas"/>
              </a:rPr>
              <a:t>    for (</a:t>
            </a:r>
            <a:r>
              <a:rPr lang="en-GB" sz="1400" dirty="0" err="1">
                <a:latin typeface="Consolas"/>
              </a:rPr>
              <a:t>int</a:t>
            </a:r>
            <a:r>
              <a:rPr lang="en-GB" sz="1400" dirty="0">
                <a:latin typeface="Consolas"/>
              </a:rPr>
              <a:t> </a:t>
            </a:r>
            <a:r>
              <a:rPr lang="en-GB" sz="1400" dirty="0" err="1">
                <a:latin typeface="Consolas"/>
              </a:rPr>
              <a:t>i</a:t>
            </a:r>
            <a:r>
              <a:rPr lang="en-GB" sz="1400" dirty="0">
                <a:latin typeface="Consolas"/>
              </a:rPr>
              <a:t> = 0; </a:t>
            </a:r>
            <a:r>
              <a:rPr lang="en-GB" sz="1400" dirty="0" err="1">
                <a:latin typeface="Consolas"/>
              </a:rPr>
              <a:t>i</a:t>
            </a:r>
            <a:r>
              <a:rPr lang="en-GB" sz="1400" dirty="0">
                <a:latin typeface="Consolas"/>
              </a:rPr>
              <a:t> &lt; src1.size(); </a:t>
            </a:r>
            <a:r>
              <a:rPr lang="en-GB" sz="1400" dirty="0" err="1">
                <a:latin typeface="Consolas"/>
              </a:rPr>
              <a:t>i</a:t>
            </a:r>
            <a:r>
              <a:rPr lang="en-GB" sz="1400" dirty="0">
                <a:latin typeface="Consolas"/>
              </a:rPr>
              <a:t>++) {</a:t>
            </a:r>
          </a:p>
          <a:p>
            <a:r>
              <a:rPr lang="en-GB" sz="1400" dirty="0">
                <a:latin typeface="Consolas"/>
              </a:rPr>
              <a:t>        </a:t>
            </a:r>
            <a:r>
              <a:rPr lang="en-GB" sz="1400" dirty="0" err="1">
                <a:latin typeface="Consolas"/>
              </a:rPr>
              <a:t>res.add</a:t>
            </a:r>
            <a:r>
              <a:rPr lang="en-GB" sz="1400" dirty="0">
                <a:latin typeface="Consolas"/>
              </a:rPr>
              <a:t>( </a:t>
            </a:r>
            <a:r>
              <a:rPr lang="en-GB" sz="1400" b="1" dirty="0" err="1">
                <a:solidFill>
                  <a:srgbClr val="00B050"/>
                </a:solidFill>
                <a:latin typeface="Consolas"/>
              </a:rPr>
              <a:t>o.oper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(src1.get(</a:t>
            </a:r>
            <a:r>
              <a:rPr lang="en-GB" sz="1400" b="1" dirty="0" err="1">
                <a:solidFill>
                  <a:srgbClr val="00B050"/>
                </a:solidFill>
                <a:latin typeface="Consolas"/>
              </a:rPr>
              <a:t>i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), src2.get(</a:t>
            </a:r>
            <a:r>
              <a:rPr lang="en-GB" sz="1400" b="1" dirty="0" err="1">
                <a:solidFill>
                  <a:srgbClr val="00B050"/>
                </a:solidFill>
                <a:latin typeface="Consolas"/>
              </a:rPr>
              <a:t>i</a:t>
            </a:r>
            <a:r>
              <a:rPr lang="en-GB" sz="1400" b="1" dirty="0">
                <a:solidFill>
                  <a:srgbClr val="00B050"/>
                </a:solidFill>
                <a:latin typeface="Consolas"/>
              </a:rPr>
              <a:t>)) </a:t>
            </a:r>
            <a:r>
              <a:rPr lang="en-GB" sz="1400" dirty="0">
                <a:latin typeface="Consolas"/>
              </a:rPr>
              <a:t>);</a:t>
            </a:r>
          </a:p>
          <a:p>
            <a:r>
              <a:rPr lang="en-GB" sz="1400" dirty="0">
                <a:latin typeface="Consolas"/>
              </a:rPr>
              <a:t>    }</a:t>
            </a:r>
          </a:p>
          <a:p>
            <a:r>
              <a:rPr lang="en-GB" sz="1400" dirty="0">
                <a:latin typeface="Consolas"/>
              </a:rPr>
              <a:t>    return res;</a:t>
            </a:r>
          </a:p>
          <a:p>
            <a:r>
              <a:rPr lang="en-GB" sz="1400" dirty="0">
                <a:latin typeface="Consolas"/>
              </a:rPr>
              <a:t>}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 to be contd.</a:t>
            </a:r>
          </a:p>
        </p:txBody>
      </p:sp>
    </p:spTree>
    <p:extLst>
      <p:ext uri="{BB962C8B-B14F-4D97-AF65-F5344CB8AC3E}">
        <p14:creationId xmlns:p14="http://schemas.microsoft.com/office/powerpoint/2010/main" val="101524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References to methods and constructors – sample</a:t>
            </a:r>
            <a:endParaRPr lang="pl-PL" sz="2400" dirty="0"/>
          </a:p>
        </p:txBody>
      </p:sp>
      <p:sp>
        <p:nvSpPr>
          <p:cNvPr id="5" name="pole tekstowe 3"/>
          <p:cNvSpPr txBox="1"/>
          <p:nvPr/>
        </p:nvSpPr>
        <p:spPr>
          <a:xfrm>
            <a:off x="305526" y="836712"/>
            <a:ext cx="853294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/>
              </a:rPr>
              <a:t>List&lt;String&gt; s = </a:t>
            </a:r>
            <a:r>
              <a:rPr lang="en-GB" sz="1200" dirty="0" err="1">
                <a:latin typeface="Consolas"/>
              </a:rPr>
              <a:t>Arrays.asList</a:t>
            </a:r>
            <a:r>
              <a:rPr lang="en-GB" sz="1200" dirty="0">
                <a:latin typeface="Consolas"/>
              </a:rPr>
              <a:t>( "pies", "</a:t>
            </a:r>
            <a:r>
              <a:rPr lang="en-GB" sz="1200" dirty="0" err="1">
                <a:latin typeface="Consolas"/>
              </a:rPr>
              <a:t>kot</a:t>
            </a:r>
            <a:r>
              <a:rPr lang="en-GB" sz="1200" dirty="0">
                <a:latin typeface="Consolas"/>
              </a:rPr>
              <a:t>", "</a:t>
            </a:r>
            <a:r>
              <a:rPr lang="en-GB" sz="1200" dirty="0" err="1">
                <a:latin typeface="Consolas"/>
              </a:rPr>
              <a:t>ryba</a:t>
            </a:r>
            <a:r>
              <a:rPr lang="en-GB" sz="1200" dirty="0">
                <a:latin typeface="Consolas"/>
              </a:rPr>
              <a:t>" );</a:t>
            </a:r>
          </a:p>
          <a:p>
            <a:r>
              <a:rPr lang="en-GB" sz="1200" dirty="0">
                <a:latin typeface="Consolas"/>
              </a:rPr>
              <a:t>List&lt;String&gt; </a:t>
            </a:r>
            <a:r>
              <a:rPr lang="en-GB" sz="1200" dirty="0" err="1">
                <a:latin typeface="Consolas"/>
              </a:rPr>
              <a:t>sn</a:t>
            </a:r>
            <a:r>
              <a:rPr lang="en-GB" sz="1200" dirty="0">
                <a:latin typeface="Consolas"/>
              </a:rPr>
              <a:t> = </a:t>
            </a:r>
            <a:r>
              <a:rPr lang="en-GB" sz="1200" dirty="0" err="1">
                <a:latin typeface="Consolas"/>
              </a:rPr>
              <a:t>Arrays.asList</a:t>
            </a:r>
            <a:r>
              <a:rPr lang="en-GB" sz="1200" dirty="0">
                <a:latin typeface="Consolas"/>
              </a:rPr>
              <a:t>( "111", "222" );</a:t>
            </a:r>
          </a:p>
          <a:p>
            <a:r>
              <a:rPr lang="en-GB" sz="1200" dirty="0">
                <a:latin typeface="Consolas"/>
              </a:rPr>
              <a:t>    </a:t>
            </a:r>
          </a:p>
          <a:p>
            <a:r>
              <a:rPr lang="en-GB" sz="1200" dirty="0">
                <a:latin typeface="Consolas"/>
              </a:rPr>
              <a:t>List out = create( s, 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e -&gt; </a:t>
            </a:r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e.toUpperCase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 </a:t>
            </a:r>
            <a:r>
              <a:rPr lang="en-GB" sz="1200" dirty="0">
                <a:latin typeface="Consolas"/>
              </a:rPr>
              <a:t>);</a:t>
            </a:r>
          </a:p>
          <a:p>
            <a:r>
              <a:rPr lang="en-GB" sz="1200" dirty="0" err="1">
                <a:latin typeface="Consolas"/>
              </a:rPr>
              <a:t>System.out.println</a:t>
            </a:r>
            <a:r>
              <a:rPr lang="en-GB" sz="1200" dirty="0">
                <a:latin typeface="Consolas"/>
              </a:rPr>
              <a:t>(out);</a:t>
            </a:r>
          </a:p>
          <a:p>
            <a:r>
              <a:rPr lang="en-GB" sz="1200" dirty="0">
                <a:latin typeface="Consolas"/>
              </a:rPr>
              <a:t>out = create( s, </a:t>
            </a:r>
            <a:r>
              <a:rPr lang="en-GB" sz="1200" b="1" dirty="0">
                <a:solidFill>
                  <a:srgbClr val="00B050"/>
                </a:solidFill>
                <a:latin typeface="Consolas"/>
              </a:rPr>
              <a:t>String::</a:t>
            </a:r>
            <a:r>
              <a:rPr lang="en-GB" sz="1200" b="1" dirty="0" err="1">
                <a:solidFill>
                  <a:srgbClr val="00B050"/>
                </a:solidFill>
                <a:latin typeface="Consolas"/>
              </a:rPr>
              <a:t>toUpperCase</a:t>
            </a:r>
            <a:r>
              <a:rPr lang="en-GB" sz="12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GB" sz="1200" dirty="0">
                <a:latin typeface="Consolas"/>
              </a:rPr>
              <a:t>); </a:t>
            </a:r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// equivalent method reference</a:t>
            </a:r>
          </a:p>
          <a:p>
            <a:r>
              <a:rPr lang="en-GB" sz="1200" dirty="0" err="1">
                <a:latin typeface="Consolas"/>
              </a:rPr>
              <a:t>System.out.println</a:t>
            </a:r>
            <a:r>
              <a:rPr lang="en-GB" sz="1200" dirty="0">
                <a:latin typeface="Consolas"/>
              </a:rPr>
              <a:t>(out);</a:t>
            </a:r>
          </a:p>
          <a:p>
            <a:r>
              <a:rPr lang="en-GB" sz="1200" dirty="0">
                <a:latin typeface="Consolas"/>
              </a:rPr>
              <a:t>    </a:t>
            </a:r>
          </a:p>
          <a:p>
            <a:r>
              <a:rPr lang="en-GB" sz="1200" dirty="0">
                <a:latin typeface="Consolas"/>
              </a:rPr>
              <a:t>String text = "pies </a:t>
            </a:r>
            <a:r>
              <a:rPr lang="en-GB" sz="1200" dirty="0" err="1">
                <a:latin typeface="Consolas"/>
              </a:rPr>
              <a:t>i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 err="1">
                <a:latin typeface="Consolas"/>
              </a:rPr>
              <a:t>kot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 err="1">
                <a:latin typeface="Consolas"/>
              </a:rPr>
              <a:t>są</a:t>
            </a:r>
            <a:r>
              <a:rPr lang="en-GB" sz="1200" dirty="0">
                <a:latin typeface="Consolas"/>
              </a:rPr>
              <a:t> w </a:t>
            </a:r>
            <a:r>
              <a:rPr lang="en-GB" sz="1200" dirty="0" err="1">
                <a:latin typeface="Consolas"/>
              </a:rPr>
              <a:t>domu</a:t>
            </a:r>
            <a:r>
              <a:rPr lang="en-GB" sz="1200" dirty="0">
                <a:latin typeface="Consolas"/>
              </a:rPr>
              <a:t>, a </a:t>
            </a:r>
            <a:r>
              <a:rPr lang="en-GB" sz="1200" dirty="0" err="1">
                <a:latin typeface="Consolas"/>
              </a:rPr>
              <a:t>ryba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 err="1">
                <a:latin typeface="Consolas"/>
              </a:rPr>
              <a:t>pływa</a:t>
            </a:r>
            <a:r>
              <a:rPr lang="en-GB" sz="1200" dirty="0">
                <a:latin typeface="Consolas"/>
              </a:rPr>
              <a:t>";</a:t>
            </a:r>
          </a:p>
          <a:p>
            <a:r>
              <a:rPr lang="en-GB" sz="1200" dirty="0">
                <a:latin typeface="Consolas"/>
              </a:rPr>
              <a:t>out = create( s, 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e -&gt; </a:t>
            </a:r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text.indexOf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(e) </a:t>
            </a:r>
            <a:r>
              <a:rPr lang="en-GB" sz="1200" dirty="0">
                <a:latin typeface="Consolas"/>
              </a:rPr>
              <a:t>);</a:t>
            </a:r>
          </a:p>
          <a:p>
            <a:r>
              <a:rPr lang="en-GB" sz="1200" dirty="0" err="1">
                <a:latin typeface="Consolas"/>
              </a:rPr>
              <a:t>System.out.println</a:t>
            </a:r>
            <a:r>
              <a:rPr lang="en-GB" sz="1200" dirty="0">
                <a:latin typeface="Consolas"/>
              </a:rPr>
              <a:t>(out);</a:t>
            </a:r>
          </a:p>
          <a:p>
            <a:r>
              <a:rPr lang="en-GB" sz="1200" dirty="0">
                <a:latin typeface="Consolas"/>
              </a:rPr>
              <a:t>out = create( s, </a:t>
            </a:r>
            <a:r>
              <a:rPr lang="en-GB" sz="1200" b="1" dirty="0">
                <a:solidFill>
                  <a:srgbClr val="00B050"/>
                </a:solidFill>
                <a:latin typeface="Consolas"/>
              </a:rPr>
              <a:t>text::</a:t>
            </a:r>
            <a:r>
              <a:rPr lang="en-GB" sz="1200" b="1" dirty="0" err="1">
                <a:solidFill>
                  <a:srgbClr val="00B050"/>
                </a:solidFill>
                <a:latin typeface="Consolas"/>
              </a:rPr>
              <a:t>indexOf</a:t>
            </a:r>
            <a:r>
              <a:rPr lang="en-GB" sz="1200" dirty="0">
                <a:latin typeface="Consolas"/>
              </a:rPr>
              <a:t> ); </a:t>
            </a:r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// equivalent method reference</a:t>
            </a:r>
          </a:p>
          <a:p>
            <a:r>
              <a:rPr lang="en-GB" sz="1200" dirty="0" err="1">
                <a:latin typeface="Consolas"/>
              </a:rPr>
              <a:t>System.out.println</a:t>
            </a:r>
            <a:r>
              <a:rPr lang="en-GB" sz="1200" dirty="0">
                <a:latin typeface="Consolas"/>
              </a:rPr>
              <a:t>(out);</a:t>
            </a:r>
          </a:p>
          <a:p>
            <a:r>
              <a:rPr lang="en-GB" sz="1200" dirty="0">
                <a:latin typeface="Consolas"/>
              </a:rPr>
              <a:t>    </a:t>
            </a:r>
          </a:p>
          <a:p>
            <a:r>
              <a:rPr lang="en-GB" sz="1200" dirty="0">
                <a:latin typeface="Consolas"/>
              </a:rPr>
              <a:t>out = create( </a:t>
            </a:r>
            <a:r>
              <a:rPr lang="en-GB" sz="1200" dirty="0" err="1">
                <a:latin typeface="Consolas"/>
              </a:rPr>
              <a:t>sn</a:t>
            </a:r>
            <a:r>
              <a:rPr lang="en-GB" sz="1200" dirty="0">
                <a:latin typeface="Consolas"/>
              </a:rPr>
              <a:t>, 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e -&gt; </a:t>
            </a:r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Integer.parseInt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(e)</a:t>
            </a:r>
            <a:r>
              <a:rPr lang="en-GB" sz="1200" dirty="0">
                <a:latin typeface="Consolas"/>
              </a:rPr>
              <a:t> );</a:t>
            </a:r>
          </a:p>
          <a:p>
            <a:r>
              <a:rPr lang="en-GB" sz="1200" dirty="0" err="1">
                <a:latin typeface="Consolas"/>
              </a:rPr>
              <a:t>System.out.println</a:t>
            </a:r>
            <a:r>
              <a:rPr lang="en-GB" sz="1200" dirty="0">
                <a:latin typeface="Consolas"/>
              </a:rPr>
              <a:t>(out);</a:t>
            </a:r>
          </a:p>
          <a:p>
            <a:r>
              <a:rPr lang="en-GB" sz="1200" dirty="0">
                <a:latin typeface="Consolas"/>
              </a:rPr>
              <a:t>out = create( </a:t>
            </a:r>
            <a:r>
              <a:rPr lang="en-GB" sz="1200" dirty="0" err="1">
                <a:latin typeface="Consolas"/>
              </a:rPr>
              <a:t>sn</a:t>
            </a:r>
            <a:r>
              <a:rPr lang="en-GB" sz="1200" dirty="0">
                <a:latin typeface="Consolas"/>
              </a:rPr>
              <a:t>, </a:t>
            </a:r>
            <a:r>
              <a:rPr lang="en-GB" sz="1200" b="1" dirty="0">
                <a:solidFill>
                  <a:srgbClr val="00B050"/>
                </a:solidFill>
                <a:latin typeface="Consolas"/>
              </a:rPr>
              <a:t>Integer::</a:t>
            </a:r>
            <a:r>
              <a:rPr lang="en-GB" sz="1200" b="1" dirty="0" err="1">
                <a:solidFill>
                  <a:srgbClr val="00B050"/>
                </a:solidFill>
                <a:latin typeface="Consolas"/>
              </a:rPr>
              <a:t>parseInt</a:t>
            </a:r>
            <a:r>
              <a:rPr lang="en-GB" sz="1200" dirty="0">
                <a:latin typeface="Consolas"/>
              </a:rPr>
              <a:t> );</a:t>
            </a:r>
          </a:p>
          <a:p>
            <a:r>
              <a:rPr lang="en-GB" sz="1200" dirty="0" err="1">
                <a:latin typeface="Consolas"/>
              </a:rPr>
              <a:t>System.out.println</a:t>
            </a:r>
            <a:r>
              <a:rPr lang="en-GB" sz="1200" dirty="0">
                <a:latin typeface="Consolas"/>
              </a:rPr>
              <a:t>(out);</a:t>
            </a:r>
          </a:p>
          <a:p>
            <a:r>
              <a:rPr lang="en-GB" sz="1200" dirty="0">
                <a:latin typeface="Consolas"/>
              </a:rPr>
              <a:t>            </a:t>
            </a:r>
          </a:p>
          <a:p>
            <a:r>
              <a:rPr lang="en-GB" sz="1200" dirty="0">
                <a:latin typeface="Consolas"/>
              </a:rPr>
              <a:t>out = create( s, 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e -&gt; new Animal(e)</a:t>
            </a:r>
            <a:r>
              <a:rPr lang="en-GB" sz="1200" dirty="0">
                <a:latin typeface="Consolas"/>
              </a:rPr>
              <a:t> );</a:t>
            </a:r>
          </a:p>
          <a:p>
            <a:r>
              <a:rPr lang="en-GB" sz="1200" dirty="0" err="1">
                <a:latin typeface="Consolas"/>
              </a:rPr>
              <a:t>System.out.println</a:t>
            </a:r>
            <a:r>
              <a:rPr lang="en-GB" sz="1200" dirty="0">
                <a:latin typeface="Consolas"/>
              </a:rPr>
              <a:t>(out);</a:t>
            </a:r>
          </a:p>
          <a:p>
            <a:r>
              <a:rPr lang="en-GB" sz="1200" dirty="0">
                <a:latin typeface="Consolas"/>
              </a:rPr>
              <a:t>out = create( s, </a:t>
            </a:r>
            <a:r>
              <a:rPr lang="en-GB" sz="1200" b="1" dirty="0">
                <a:solidFill>
                  <a:srgbClr val="00B050"/>
                </a:solidFill>
                <a:latin typeface="Consolas"/>
              </a:rPr>
              <a:t>Animal::new</a:t>
            </a:r>
            <a:r>
              <a:rPr lang="en-GB" sz="1200" dirty="0">
                <a:latin typeface="Consolas"/>
              </a:rPr>
              <a:t> ); </a:t>
            </a:r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// equivalent method reference</a:t>
            </a:r>
          </a:p>
          <a:p>
            <a:r>
              <a:rPr lang="en-GB" sz="1200" dirty="0" err="1">
                <a:latin typeface="Consolas"/>
              </a:rPr>
              <a:t>System.out.println</a:t>
            </a:r>
            <a:r>
              <a:rPr lang="en-GB" sz="1200" dirty="0">
                <a:latin typeface="Consolas"/>
              </a:rPr>
              <a:t>(out);</a:t>
            </a:r>
          </a:p>
          <a:p>
            <a:endParaRPr lang="en-GB" sz="1200" dirty="0">
              <a:latin typeface="Consolas"/>
            </a:endParaRPr>
          </a:p>
          <a:p>
            <a:r>
              <a:rPr lang="en-GB" sz="1200" dirty="0">
                <a:latin typeface="Consolas"/>
              </a:rPr>
              <a:t>List&lt;String&gt; word = </a:t>
            </a:r>
            <a:r>
              <a:rPr lang="en-GB" sz="1200" dirty="0" err="1">
                <a:latin typeface="Consolas"/>
              </a:rPr>
              <a:t>Arrays.asList</a:t>
            </a:r>
            <a:r>
              <a:rPr lang="en-GB" sz="1200" dirty="0">
                <a:latin typeface="Consolas"/>
              </a:rPr>
              <a:t>( "</a:t>
            </a:r>
            <a:r>
              <a:rPr lang="en-GB" sz="1200" dirty="0" err="1">
                <a:latin typeface="Consolas"/>
              </a:rPr>
              <a:t>alabama</a:t>
            </a:r>
            <a:r>
              <a:rPr lang="en-GB" sz="1200" dirty="0">
                <a:latin typeface="Consolas"/>
              </a:rPr>
              <a:t>", "</a:t>
            </a:r>
            <a:r>
              <a:rPr lang="en-GB" sz="1200" dirty="0" err="1">
                <a:latin typeface="Consolas"/>
              </a:rPr>
              <a:t>kociokwik</a:t>
            </a:r>
            <a:r>
              <a:rPr lang="en-GB" sz="1200" dirty="0">
                <a:latin typeface="Consolas"/>
              </a:rPr>
              <a:t>“ ); </a:t>
            </a:r>
          </a:p>
          <a:p>
            <a:r>
              <a:rPr lang="en-GB" sz="1200" dirty="0">
                <a:latin typeface="Consolas"/>
              </a:rPr>
              <a:t>List&lt;Integer&gt; </a:t>
            </a:r>
            <a:r>
              <a:rPr lang="en-GB" sz="1200" dirty="0" err="1">
                <a:latin typeface="Consolas"/>
              </a:rPr>
              <a:t>pos</a:t>
            </a:r>
            <a:r>
              <a:rPr lang="en-GB" sz="1200" dirty="0">
                <a:latin typeface="Consolas"/>
              </a:rPr>
              <a:t> = </a:t>
            </a:r>
            <a:r>
              <a:rPr lang="en-GB" sz="1200" dirty="0" err="1">
                <a:latin typeface="Consolas"/>
              </a:rPr>
              <a:t>Arrays.asList</a:t>
            </a:r>
            <a:r>
              <a:rPr lang="en-GB" sz="1200" dirty="0">
                <a:latin typeface="Consolas"/>
              </a:rPr>
              <a:t>(1, 5);</a:t>
            </a:r>
          </a:p>
          <a:p>
            <a:r>
              <a:rPr lang="en-GB" sz="1200" dirty="0">
                <a:latin typeface="Consolas"/>
              </a:rPr>
              <a:t>out  = create( word, </a:t>
            </a:r>
            <a:r>
              <a:rPr lang="en-GB" sz="1200" dirty="0" err="1">
                <a:latin typeface="Consolas"/>
              </a:rPr>
              <a:t>pos</a:t>
            </a:r>
            <a:r>
              <a:rPr lang="en-GB" sz="1200" dirty="0">
                <a:latin typeface="Consolas"/>
              </a:rPr>
              <a:t>, 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(e1, e2) -&gt; e1.substring(e2) </a:t>
            </a:r>
            <a:r>
              <a:rPr lang="en-GB" sz="1200" dirty="0">
                <a:latin typeface="Consolas"/>
              </a:rPr>
              <a:t>);</a:t>
            </a:r>
          </a:p>
          <a:p>
            <a:r>
              <a:rPr lang="en-GB" sz="1200" dirty="0" err="1">
                <a:latin typeface="Consolas"/>
              </a:rPr>
              <a:t>System.out.println</a:t>
            </a:r>
            <a:r>
              <a:rPr lang="en-GB" sz="1200" dirty="0">
                <a:latin typeface="Consolas"/>
              </a:rPr>
              <a:t>(out);</a:t>
            </a:r>
          </a:p>
          <a:p>
            <a:r>
              <a:rPr lang="en-GB" sz="1200" dirty="0">
                <a:latin typeface="Consolas"/>
              </a:rPr>
              <a:t>out  = create( word, </a:t>
            </a:r>
            <a:r>
              <a:rPr lang="en-GB" sz="1200" dirty="0" err="1">
                <a:latin typeface="Consolas"/>
              </a:rPr>
              <a:t>pos</a:t>
            </a:r>
            <a:r>
              <a:rPr lang="en-GB" sz="1200" dirty="0">
                <a:latin typeface="Consolas"/>
              </a:rPr>
              <a:t>, </a:t>
            </a:r>
            <a:r>
              <a:rPr lang="en-GB" sz="1200" b="1" dirty="0">
                <a:solidFill>
                  <a:srgbClr val="00B050"/>
                </a:solidFill>
                <a:latin typeface="Consolas"/>
              </a:rPr>
              <a:t>String::substring</a:t>
            </a:r>
            <a:r>
              <a:rPr lang="en-GB" sz="1200" dirty="0">
                <a:latin typeface="Consolas"/>
              </a:rPr>
              <a:t> ); </a:t>
            </a:r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// equivalent method reference</a:t>
            </a:r>
          </a:p>
          <a:p>
            <a:r>
              <a:rPr lang="en-GB" sz="1200" dirty="0" err="1">
                <a:latin typeface="Consolas"/>
              </a:rPr>
              <a:t>System.out.println</a:t>
            </a:r>
            <a:r>
              <a:rPr lang="en-GB" sz="1200" dirty="0">
                <a:latin typeface="Consolas"/>
              </a:rPr>
              <a:t>(out);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749" y="1539551"/>
            <a:ext cx="128772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[</a:t>
            </a:r>
            <a:r>
              <a:rPr lang="pl-PL" sz="1200" b="1" dirty="0">
                <a:solidFill>
                  <a:schemeClr val="bg1"/>
                </a:solidFill>
              </a:rPr>
              <a:t>PIES, KOT, RYBA]</a:t>
            </a:r>
            <a:br>
              <a:rPr lang="pl-PL" sz="1200" b="1" dirty="0">
                <a:solidFill>
                  <a:schemeClr val="bg1"/>
                </a:solidFill>
              </a:rPr>
            </a:br>
            <a:r>
              <a:rPr lang="pl-PL" sz="1200" b="1" dirty="0">
                <a:solidFill>
                  <a:schemeClr val="bg1"/>
                </a:solidFill>
              </a:rPr>
              <a:t>[PIES, KOT, RYBA]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77318" y="5625504"/>
            <a:ext cx="136115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labama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kwik]</a:t>
            </a:r>
            <a:b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labama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kwik]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6309" y="2567734"/>
            <a:ext cx="154216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7, 24]</a:t>
            </a:r>
            <a:b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7, 24]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6308" y="3432817"/>
            <a:ext cx="154216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[111, 222, 3333]</a:t>
            </a:r>
            <a:b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[111, 222, 3333]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6094" y="4190127"/>
            <a:ext cx="494237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=pies}, 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=kot}, 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=ryba}]</a:t>
            </a:r>
            <a:b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=pies}, 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=kot}, 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l-PL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=ryba}]</a:t>
            </a:r>
          </a:p>
        </p:txBody>
      </p:sp>
    </p:spTree>
    <p:extLst>
      <p:ext uri="{BB962C8B-B14F-4D97-AF65-F5344CB8AC3E}">
        <p14:creationId xmlns:p14="http://schemas.microsoft.com/office/powerpoint/2010/main" val="301301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References to methods and constructors</a:t>
            </a:r>
            <a:endParaRPr lang="pl-PL" sz="2400" dirty="0"/>
          </a:p>
        </p:txBody>
      </p:sp>
      <p:sp>
        <p:nvSpPr>
          <p:cNvPr id="5" name="pole tekstowe 3"/>
          <p:cNvSpPr txBox="1"/>
          <p:nvPr/>
        </p:nvSpPr>
        <p:spPr>
          <a:xfrm>
            <a:off x="296361" y="899329"/>
            <a:ext cx="85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The method reference is a lambda expression of the corresponding functional interface type.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273930" y="1434262"/>
            <a:ext cx="85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Therefore the below assignment expressions are valid Java 8 statements.</a:t>
            </a:r>
          </a:p>
        </p:txBody>
      </p:sp>
      <p:sp>
        <p:nvSpPr>
          <p:cNvPr id="9" name="Rectangle 86"/>
          <p:cNvSpPr>
            <a:spLocks noChangeArrowheads="1"/>
          </p:cNvSpPr>
          <p:nvPr/>
        </p:nvSpPr>
        <p:spPr bwMode="auto">
          <a:xfrm>
            <a:off x="319695" y="2044558"/>
            <a:ext cx="8554566" cy="7848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pl-PL" sz="1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Transformer&lt;String, String&gt;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String::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toUpperCase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altLang="pl-PL" sz="1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pl-PL" sz="1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13" name="Rectangle 86"/>
          <p:cNvSpPr>
            <a:spLocks noChangeArrowheads="1"/>
          </p:cNvSpPr>
          <p:nvPr/>
        </p:nvSpPr>
        <p:spPr bwMode="auto">
          <a:xfrm>
            <a:off x="304449" y="3148226"/>
            <a:ext cx="8554566" cy="7848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pl-PL" sz="1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l-PL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Operator&lt;String, String, Integer&gt; op = </a:t>
            </a:r>
            <a:r>
              <a:rPr kumimoji="0" lang="en-GB" altLang="pl-PL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String::substring</a:t>
            </a:r>
            <a:r>
              <a:rPr kumimoji="0" lang="en-GB" altLang="pl-PL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pl-PL" sz="1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1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Functional interfaces: </a:t>
            </a:r>
            <a:r>
              <a:rPr lang="pl-PL" sz="2400" b="1" dirty="0" err="1">
                <a:solidFill>
                  <a:srgbClr val="00B0F0"/>
                </a:solidFill>
              </a:rPr>
              <a:t>ActionListener</a:t>
            </a:r>
            <a:r>
              <a:rPr lang="pl-PL" sz="2400" dirty="0"/>
              <a:t> </a:t>
            </a:r>
            <a:r>
              <a:rPr lang="en-US" sz="2400" dirty="0"/>
              <a:t>and</a:t>
            </a:r>
            <a:r>
              <a:rPr lang="pl-PL" sz="2400" dirty="0"/>
              <a:t> </a:t>
            </a:r>
            <a:r>
              <a:rPr lang="pl-PL" sz="2400" b="1" dirty="0" err="1">
                <a:solidFill>
                  <a:srgbClr val="00B0F0"/>
                </a:solidFill>
              </a:rPr>
              <a:t>Runnable</a:t>
            </a:r>
            <a:endParaRPr lang="pl-PL" sz="2400" b="1" dirty="0">
              <a:solidFill>
                <a:srgbClr val="00B0F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87524" y="1400284"/>
            <a:ext cx="8568952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Alistener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pl-PL" sz="1600" dirty="0"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Alistener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setDefaultCloseOperation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DISPOSE_ON_CLOSE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"Ok"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  </a:t>
            </a:r>
            <a:r>
              <a:rPr lang="en-US" sz="1600" b="1" dirty="0">
                <a:solidFill>
                  <a:srgbClr val="3F7F5F"/>
                </a:solidFill>
                <a:latin typeface="Consolas"/>
              </a:rPr>
              <a:t>// effectively final!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l-PL" sz="1600" b="1" dirty="0" err="1">
                <a:solidFill>
                  <a:srgbClr val="3F7F5F"/>
                </a:solidFill>
                <a:latin typeface="Consolas"/>
              </a:rPr>
              <a:t>ActionListener</a:t>
            </a:r>
            <a:r>
              <a:rPr lang="pl-PL" sz="1600" b="1" dirty="0">
                <a:solidFill>
                  <a:srgbClr val="3F7F5F"/>
                </a:solidFill>
                <a:latin typeface="Consolas"/>
              </a:rPr>
              <a:t>: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b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( 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e -&gt;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b.setText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(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b.getText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() + " -*" )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setSize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(100,100);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setVisible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600" dirty="0">
              <a:latin typeface="Consolas"/>
            </a:endParaRPr>
          </a:p>
          <a:p>
            <a:endParaRPr lang="pl-PL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SwingUtilities.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invokeLater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600" i="1" u="sng" dirty="0">
                <a:solidFill>
                  <a:srgbClr val="00B0F0"/>
                </a:solidFill>
                <a:latin typeface="Consolas"/>
              </a:rPr>
              <a:t>() -&gt; </a:t>
            </a:r>
            <a:r>
              <a:rPr lang="pl-PL" sz="1600" b="1" i="1" u="sng" dirty="0" err="1">
                <a:solidFill>
                  <a:srgbClr val="00B0F0"/>
                </a:solidFill>
                <a:latin typeface="Consolas"/>
              </a:rPr>
              <a:t>new</a:t>
            </a:r>
            <a:r>
              <a:rPr lang="pl-PL" sz="1600" b="1" i="1" u="sng" dirty="0">
                <a:solidFill>
                  <a:srgbClr val="00B0F0"/>
                </a:solidFill>
                <a:latin typeface="Consolas"/>
              </a:rPr>
              <a:t> </a:t>
            </a:r>
            <a:r>
              <a:rPr lang="pl-PL" sz="1600" b="1" i="1" u="sng" dirty="0" err="1">
                <a:solidFill>
                  <a:srgbClr val="00B0F0"/>
                </a:solidFill>
                <a:latin typeface="Consolas"/>
              </a:rPr>
              <a:t>Alistener</a:t>
            </a:r>
            <a:r>
              <a:rPr lang="pl-PL" sz="1600" b="1" i="1" u="sng" dirty="0">
                <a:solidFill>
                  <a:srgbClr val="00B0F0"/>
                </a:solidFill>
                <a:latin typeface="Consolas"/>
              </a:rPr>
              <a:t>()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 );  </a:t>
            </a:r>
            <a:r>
              <a:rPr lang="pl-PL" sz="1600" b="1" i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l-PL" sz="1600" b="1" i="1" dirty="0" err="1">
                <a:solidFill>
                  <a:srgbClr val="3F7F5F"/>
                </a:solidFill>
                <a:latin typeface="Consolas"/>
              </a:rPr>
              <a:t>Runnable</a:t>
            </a:r>
            <a:endParaRPr lang="pl-PL" sz="1600" b="1" i="1" dirty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}</a:t>
            </a:r>
            <a:endParaRPr lang="pl-PL" sz="1600" dirty="0"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3173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Functional interfaces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7524" y="836712"/>
            <a:ext cx="8532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An interface is 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Times New Roman"/>
              </a:rPr>
              <a:t>functional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 in case it declares a </a:t>
            </a:r>
            <a:r>
              <a:rPr lang="en-US" sz="1600" b="1" dirty="0">
                <a:solidFill>
                  <a:srgbClr val="00B050"/>
                </a:solidFill>
                <a:latin typeface="+mj-lt"/>
                <a:ea typeface="Times New Roman"/>
              </a:rPr>
              <a:t>single abstract method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 in addition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overriden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 methods of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java.lang.Object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 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default methods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+mj-lt"/>
              <a:ea typeface="Times New Roman"/>
            </a:endParaRPr>
          </a:p>
          <a:p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A </a:t>
            </a:r>
            <a:r>
              <a:rPr lang="en-US" sz="1600" b="1" dirty="0">
                <a:solidFill>
                  <a:srgbClr val="FF0000"/>
                </a:solidFill>
                <a:latin typeface="+mj-lt"/>
                <a:ea typeface="Times New Roman"/>
              </a:rPr>
              <a:t>functional interface is also called a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+mj-lt"/>
                <a:ea typeface="Times New Roman"/>
              </a:rPr>
              <a:t>single abstract method (SAM)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.</a:t>
            </a:r>
          </a:p>
        </p:txBody>
      </p:sp>
      <p:sp>
        <p:nvSpPr>
          <p:cNvPr id="5" name="pole tekstowe 3"/>
          <p:cNvSpPr txBox="1"/>
          <p:nvPr/>
        </p:nvSpPr>
        <p:spPr>
          <a:xfrm>
            <a:off x="292151" y="2769890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pl-PL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SAMA {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doWork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interface SAMB 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void </a:t>
            </a:r>
            <a:r>
              <a:rPr lang="en-GB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doWork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(String s);</a:t>
            </a:r>
          </a:p>
          <a:p>
            <a:endParaRPr lang="en-GB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equals(Object);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overridden </a:t>
            </a:r>
            <a:r>
              <a:rPr lang="en-GB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method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interface SAMC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void </a:t>
            </a:r>
            <a:r>
              <a:rPr lang="en-GB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doWork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(Collection c);</a:t>
            </a:r>
          </a:p>
          <a:p>
            <a:endParaRPr lang="en-GB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default public void done() { </a:t>
            </a:r>
            <a:r>
              <a:rPr lang="en-GB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("Done"); }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default method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292151" y="229835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Sample functional interfaces:</a:t>
            </a:r>
            <a:endParaRPr lang="pl-PL" sz="1600" dirty="0">
              <a:latin typeface="Times New Roman"/>
              <a:ea typeface="MS Mincho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2943E2-74DE-4C5D-B0AC-5093FB6786F2}"/>
                  </a:ext>
                </a:extLst>
              </p14:cNvPr>
              <p14:cNvContentPartPr/>
              <p14:nvPr/>
            </p14:nvContentPartPr>
            <p14:xfrm>
              <a:off x="3460166" y="2070755"/>
              <a:ext cx="2886120" cy="168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2943E2-74DE-4C5D-B0AC-5093FB6786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2526" y="2053115"/>
                <a:ext cx="29217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512EEF-50C0-4A07-87C7-6DADB37AD837}"/>
                  </a:ext>
                </a:extLst>
              </p14:cNvPr>
              <p14:cNvContentPartPr/>
              <p14:nvPr/>
            </p14:nvContentPartPr>
            <p14:xfrm>
              <a:off x="3490046" y="2038715"/>
              <a:ext cx="2766240" cy="196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512EEF-50C0-4A07-87C7-6DADB37AD8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2406" y="2021075"/>
                <a:ext cx="2801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CE2EC6-AB0E-43B0-89A7-26982CF0110D}"/>
                  </a:ext>
                </a:extLst>
              </p14:cNvPr>
              <p14:cNvContentPartPr/>
              <p14:nvPr/>
            </p14:nvContentPartPr>
            <p14:xfrm>
              <a:off x="635246" y="1899395"/>
              <a:ext cx="13680" cy="95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CE2EC6-AB0E-43B0-89A7-26982CF011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606" y="1881395"/>
                <a:ext cx="493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D7E238-659F-4B2F-94AC-5FCCFA5797E1}"/>
                  </a:ext>
                </a:extLst>
              </p14:cNvPr>
              <p14:cNvContentPartPr/>
              <p14:nvPr/>
            </p14:nvContentPartPr>
            <p14:xfrm>
              <a:off x="7744526" y="2507435"/>
              <a:ext cx="43560" cy="26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D7E238-659F-4B2F-94AC-5FCCFA5797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26739" y="2489553"/>
                <a:ext cx="79497" cy="6276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Functional interfaces: </a:t>
            </a:r>
            <a:r>
              <a:rPr lang="pl-PL" sz="2400" b="1" dirty="0" err="1">
                <a:solidFill>
                  <a:srgbClr val="00B0F0"/>
                </a:solidFill>
              </a:rPr>
              <a:t>FileFilter</a:t>
            </a:r>
            <a:endParaRPr lang="pl-PL" sz="2400" b="1" dirty="0">
              <a:solidFill>
                <a:srgbClr val="00B0F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124744"/>
            <a:ext cx="8568952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File[]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getFiles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dir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               String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ext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               String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afterDate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throws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ParseException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  long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time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SimpleDateFormat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/>
              </a:rPr>
              <a:t>yyyy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-MM-</a:t>
            </a:r>
            <a:r>
              <a:rPr lang="en-US" sz="1600" b="1" dirty="0" err="1">
                <a:solidFill>
                  <a:srgbClr val="2A00FF"/>
                </a:solidFill>
                <a:latin typeface="Consolas"/>
              </a:rPr>
              <a:t>dd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parse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afterDate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.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getTime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/>
              </a:rPr>
              <a:t>    File[] </a:t>
            </a:r>
            <a:r>
              <a:rPr lang="fr-FR" sz="1600" dirty="0">
                <a:solidFill>
                  <a:srgbClr val="6A3E3E"/>
                </a:solidFill>
                <a:latin typeface="Consolas"/>
              </a:rPr>
              <a:t>files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File(</a:t>
            </a:r>
            <a:r>
              <a:rPr lang="fr-FR" sz="1600" b="1" dirty="0" err="1">
                <a:solidFill>
                  <a:srgbClr val="6A3E3E"/>
                </a:solidFill>
                <a:latin typeface="Consolas"/>
              </a:rPr>
              <a:t>dir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listFiles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fr-FR" sz="1600" dirty="0">
                <a:solidFill>
                  <a:srgbClr val="00B0F0"/>
                </a:solidFill>
                <a:latin typeface="Consolas"/>
              </a:rPr>
              <a:t>        </a:t>
            </a:r>
            <a:r>
              <a:rPr lang="fr-FR" sz="1600" b="1" u="sng" dirty="0">
                <a:solidFill>
                  <a:srgbClr val="00B0F0"/>
                </a:solidFill>
                <a:latin typeface="Consolas"/>
              </a:rPr>
              <a:t>f -&gt;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f.isFile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()  </a:t>
            </a: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             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&amp;&amp;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f.getName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().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endsWith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(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ext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)  </a:t>
            </a: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             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&amp;&amp;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f.lastModified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() &gt;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time</a:t>
            </a:r>
            <a:endParaRPr lang="en-US" sz="1600" b="1" u="sng" dirty="0">
              <a:solidFill>
                <a:srgbClr val="00B0F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files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7511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Functional interfaces: </a:t>
            </a:r>
            <a:r>
              <a:rPr lang="pl-PL" sz="2400" b="1" dirty="0" err="1">
                <a:solidFill>
                  <a:srgbClr val="00B0F0"/>
                </a:solidFill>
              </a:rPr>
              <a:t>Callable</a:t>
            </a:r>
            <a:endParaRPr lang="pl-PL" sz="2400" b="1" dirty="0">
              <a:solidFill>
                <a:srgbClr val="00B0F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  throws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InterruptedException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ExecutionException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"Ala ma kota i psa"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ExecutorService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ex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Executors.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newCachedThreadPool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Future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task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ex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.submit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(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() -&gt;</a:t>
            </a:r>
            <a:r>
              <a:rPr lang="en-US" sz="1600" b="1" u="sng" dirty="0">
                <a:solidFill>
                  <a:srgbClr val="00B0F0"/>
                </a:solidFill>
                <a:latin typeface="Consolas"/>
              </a:rPr>
              <a:t> 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{</a:t>
            </a: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00B0F0"/>
                </a:solidFill>
                <a:latin typeface="Consolas"/>
              </a:rPr>
              <a:t>    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char[]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src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 =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s.toCharArray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();</a:t>
            </a: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00B0F0"/>
                </a:solidFill>
                <a:latin typeface="Consolas"/>
              </a:rPr>
              <a:t>    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char[]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trg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 =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new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 char[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src.length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];</a:t>
            </a:r>
          </a:p>
          <a:p>
            <a:r>
              <a:rPr lang="nn-NO" sz="1600" dirty="0">
                <a:solidFill>
                  <a:srgbClr val="00B0F0"/>
                </a:solidFill>
                <a:latin typeface="Consolas"/>
              </a:rPr>
              <a:t>            </a:t>
            </a:r>
            <a:r>
              <a:rPr lang="nn-NO" sz="1600" b="1" u="sng" dirty="0">
                <a:solidFill>
                  <a:srgbClr val="00B0F0"/>
                </a:solidFill>
                <a:latin typeface="Consolas"/>
              </a:rPr>
              <a:t>for (int i = src.length-1, j=0; i &gt;= 0; i--, j++) {</a:t>
            </a:r>
          </a:p>
          <a:p>
            <a:r>
              <a:rPr lang="pl-PL" sz="1600" dirty="0">
                <a:solidFill>
                  <a:srgbClr val="00B0F0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00B0F0"/>
                </a:solidFill>
                <a:latin typeface="Consolas"/>
              </a:rPr>
              <a:t>     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trg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[j] =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src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[i];</a:t>
            </a: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          </a:t>
            </a:r>
            <a:r>
              <a:rPr lang="en-US" sz="1600" b="1" dirty="0">
                <a:solidFill>
                  <a:srgbClr val="00B0F0"/>
                </a:solidFill>
                <a:latin typeface="Consolas"/>
              </a:rPr>
              <a:t>     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System.</a:t>
            </a:r>
            <a:r>
              <a:rPr lang="pl-PL" sz="1600" b="1" i="1" u="sng" dirty="0" err="1">
                <a:solidFill>
                  <a:srgbClr val="00B0F0"/>
                </a:solidFill>
                <a:latin typeface="Consolas"/>
              </a:rPr>
              <a:t>out.println</a:t>
            </a:r>
            <a:r>
              <a:rPr lang="pl-PL" sz="1600" b="1" i="1" u="sng" dirty="0">
                <a:solidFill>
                  <a:srgbClr val="00B0F0"/>
                </a:solidFill>
                <a:latin typeface="Consolas"/>
              </a:rPr>
              <a:t>( </a:t>
            </a:r>
            <a:r>
              <a:rPr lang="pl-PL" sz="1600" b="1" i="1" u="sng" dirty="0" err="1">
                <a:solidFill>
                  <a:srgbClr val="00B0F0"/>
                </a:solidFill>
                <a:latin typeface="Consolas"/>
              </a:rPr>
              <a:t>trg</a:t>
            </a:r>
            <a:r>
              <a:rPr lang="pl-PL" sz="1600" b="1" i="1" u="sng" dirty="0">
                <a:solidFill>
                  <a:srgbClr val="00B0F0"/>
                </a:solidFill>
                <a:latin typeface="Consolas"/>
              </a:rPr>
              <a:t>[j]);</a:t>
            </a: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          </a:t>
            </a:r>
            <a:r>
              <a:rPr lang="en-US" sz="1600" b="1" dirty="0">
                <a:solidFill>
                  <a:srgbClr val="00B0F0"/>
                </a:solidFill>
                <a:latin typeface="Consolas"/>
              </a:rPr>
              <a:t>     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Thread.</a:t>
            </a:r>
            <a:r>
              <a:rPr lang="pl-PL" sz="1600" b="1" i="1" u="sng" dirty="0" err="1">
                <a:solidFill>
                  <a:srgbClr val="00B0F0"/>
                </a:solidFill>
                <a:latin typeface="Consolas"/>
              </a:rPr>
              <a:t>sleep</a:t>
            </a:r>
            <a:r>
              <a:rPr lang="pl-PL" sz="1600" b="1" i="1" u="sng" dirty="0">
                <a:solidFill>
                  <a:srgbClr val="00B0F0"/>
                </a:solidFill>
                <a:latin typeface="Consolas"/>
              </a:rPr>
              <a:t>(1000); </a:t>
            </a: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00B0F0"/>
                </a:solidFill>
                <a:latin typeface="Consolas"/>
              </a:rPr>
              <a:t>    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}</a:t>
            </a: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00B0F0"/>
                </a:solidFill>
                <a:latin typeface="Consolas"/>
              </a:rPr>
              <a:t>    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return 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new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 String(</a:t>
            </a:r>
            <a:r>
              <a:rPr lang="pl-PL" sz="1600" b="1" u="sng" dirty="0" err="1">
                <a:solidFill>
                  <a:srgbClr val="00B0F0"/>
                </a:solidFill>
                <a:latin typeface="Consolas"/>
              </a:rPr>
              <a:t>trg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);</a:t>
            </a: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      </a:t>
            </a:r>
            <a:r>
              <a:rPr lang="en-US" sz="1600" b="1" dirty="0">
                <a:solidFill>
                  <a:srgbClr val="00B0F0"/>
                </a:solidFill>
                <a:latin typeface="Consolas"/>
              </a:rPr>
              <a:t>  </a:t>
            </a:r>
            <a:r>
              <a:rPr lang="pl-PL" sz="1600" b="1" u="sng" dirty="0">
                <a:solidFill>
                  <a:srgbClr val="00B0F0"/>
                </a:solidFill>
                <a:latin typeface="Consolas"/>
              </a:rPr>
              <a:t>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res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task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res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37075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00B0F0"/>
                </a:solidFill>
              </a:rPr>
              <a:t>java.util.function</a:t>
            </a:r>
            <a:r>
              <a:rPr lang="en-US" sz="2400" dirty="0"/>
              <a:t> interfaces available out of the box</a:t>
            </a:r>
            <a:endParaRPr lang="pl-PL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05309"/>
              </p:ext>
            </p:extLst>
          </p:nvPr>
        </p:nvGraphicFramePr>
        <p:xfrm>
          <a:off x="251520" y="1203512"/>
          <a:ext cx="8568952" cy="445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Abstract</a:t>
                      </a:r>
                      <a:r>
                        <a:rPr lang="en-US" sz="1600" baseline="0" dirty="0"/>
                        <a:t> method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Application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Sample</a:t>
                      </a:r>
                      <a:endParaRPr lang="pl-P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52">
                <a:tc>
                  <a:txBody>
                    <a:bodyPr/>
                    <a:lstStyle/>
                    <a:p>
                      <a:r>
                        <a:rPr lang="en-US" sz="1600" dirty="0"/>
                        <a:t>Predicate&lt;T&gt;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boolean</a:t>
                      </a:r>
                      <a:r>
                        <a:rPr lang="en-US" sz="1600" dirty="0"/>
                        <a:t> test(T</a:t>
                      </a:r>
                      <a:r>
                        <a:rPr lang="en-US" sz="1600" baseline="0" dirty="0"/>
                        <a:t> v)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verifies whether condition</a:t>
                      </a:r>
                      <a:r>
                        <a:rPr lang="en-US" sz="1600" baseline="0" dirty="0"/>
                        <a:t> is met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 -&gt; </a:t>
                      </a:r>
                      <a:r>
                        <a:rPr lang="en-US" sz="1600" dirty="0" err="1"/>
                        <a:t>s.length</a:t>
                      </a:r>
                      <a:r>
                        <a:rPr lang="en-US" sz="1600" dirty="0"/>
                        <a:t>() &gt; 10</a:t>
                      </a:r>
                      <a:endParaRPr lang="pl-P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52">
                <a:tc>
                  <a:txBody>
                    <a:bodyPr/>
                    <a:lstStyle/>
                    <a:p>
                      <a:r>
                        <a:rPr lang="en-US" sz="1600" dirty="0"/>
                        <a:t>Function&lt;T,</a:t>
                      </a:r>
                      <a:r>
                        <a:rPr lang="en-US" sz="1600" baseline="0" dirty="0"/>
                        <a:t> S&gt;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 apply(S v)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transforms value</a:t>
                      </a:r>
                      <a:r>
                        <a:rPr lang="en-US" sz="1600" baseline="0" dirty="0"/>
                        <a:t> of type S into value of type 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  <a:r>
                        <a:rPr lang="en-US" sz="1600" baseline="0" dirty="0"/>
                        <a:t> -&gt; </a:t>
                      </a:r>
                      <a:r>
                        <a:rPr lang="en-US" sz="1600" baseline="0" dirty="0" err="1"/>
                        <a:t>n.toString</a:t>
                      </a:r>
                      <a:r>
                        <a:rPr lang="en-US" sz="1600" baseline="0" dirty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UnaryOperator</a:t>
                      </a:r>
                      <a:r>
                        <a:rPr lang="en-US" sz="1600" dirty="0"/>
                        <a:t>&lt;T&gt;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  <a:r>
                        <a:rPr lang="en-US" sz="1600" baseline="0" dirty="0"/>
                        <a:t> apply(T v)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operates on single value of type T and returns value of the same type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  <a:r>
                        <a:rPr lang="en-US" sz="1600" baseline="0" dirty="0"/>
                        <a:t> -&gt; n + 20</a:t>
                      </a:r>
                      <a:endParaRPr lang="pl-P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52">
                <a:tc>
                  <a:txBody>
                    <a:bodyPr/>
                    <a:lstStyle/>
                    <a:p>
                      <a:r>
                        <a:rPr lang="en-US" sz="1600" dirty="0"/>
                        <a:t>Supplier&lt;T&gt;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 get()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delivers instances</a:t>
                      </a:r>
                      <a:r>
                        <a:rPr lang="en-US" sz="1600" baseline="0" dirty="0"/>
                        <a:t> of type 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() -&gt;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LocalDate.now</a:t>
                      </a:r>
                      <a:r>
                        <a:rPr lang="en-US" sz="1600" baseline="0" dirty="0"/>
                        <a:t>()</a:t>
                      </a:r>
                    </a:p>
                    <a:p>
                      <a:endParaRPr lang="en-US" sz="1600" baseline="0" dirty="0"/>
                    </a:p>
                    <a:p>
                      <a:r>
                        <a:rPr lang="en-US" sz="1600" dirty="0" err="1"/>
                        <a:t>LocalDate</a:t>
                      </a:r>
                      <a:r>
                        <a:rPr lang="en-US" sz="1600" dirty="0"/>
                        <a:t>::now</a:t>
                      </a:r>
                      <a:endParaRPr lang="pl-P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952">
                <a:tc>
                  <a:txBody>
                    <a:bodyPr/>
                    <a:lstStyle/>
                    <a:p>
                      <a:r>
                        <a:rPr lang="en-US" sz="1600"/>
                        <a:t>Consumer&lt;T</a:t>
                      </a:r>
                      <a:r>
                        <a:rPr lang="en-US" sz="1600" dirty="0"/>
                        <a:t>&gt;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void</a:t>
                      </a:r>
                      <a:r>
                        <a:rPr lang="en-US" sz="1600" baseline="0" dirty="0"/>
                        <a:t> accept(T v)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</a:t>
                      </a:r>
                      <a:r>
                        <a:rPr lang="en-US" sz="1600" baseline="0" dirty="0"/>
                        <a:t>action</a:t>
                      </a:r>
                      <a:r>
                        <a:rPr lang="en-US" sz="1600" dirty="0"/>
                        <a:t> on value of type T without returning any result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 -&gt; </a:t>
                      </a:r>
                      <a:r>
                        <a:rPr lang="en-US" sz="1600" dirty="0" err="1"/>
                        <a:t>System.out.println</a:t>
                      </a:r>
                      <a:r>
                        <a:rPr lang="en-US" sz="1600" dirty="0"/>
                        <a:t>(n)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System.out</a:t>
                      </a:r>
                      <a:r>
                        <a:rPr lang="en-US" sz="1600" dirty="0"/>
                        <a:t>::</a:t>
                      </a:r>
                      <a:r>
                        <a:rPr lang="en-US" sz="1600" dirty="0" err="1"/>
                        <a:t>println</a:t>
                      </a:r>
                      <a:endParaRPr lang="pl-P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E0A07F-C34C-4856-A89F-D6F88ED02B4F}"/>
                  </a:ext>
                </a:extLst>
              </p14:cNvPr>
              <p14:cNvContentPartPr/>
              <p14:nvPr/>
            </p14:nvContentPartPr>
            <p14:xfrm>
              <a:off x="-461303" y="1378835"/>
              <a:ext cx="5040" cy="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E0A07F-C34C-4856-A89F-D6F88ED02B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96943" y="1342835"/>
                <a:ext cx="766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CE18B5-4713-4E3D-AE91-2AF2BE07A067}"/>
                  </a:ext>
                </a:extLst>
              </p14:cNvPr>
              <p14:cNvContentPartPr/>
              <p14:nvPr/>
            </p14:nvContentPartPr>
            <p14:xfrm>
              <a:off x="269497" y="255635"/>
              <a:ext cx="839880" cy="850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CE18B5-4713-4E3D-AE91-2AF2BE07A0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857" y="219635"/>
                <a:ext cx="91152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A6BC46-12E6-4E3E-BB89-C460530B0E7B}"/>
                  </a:ext>
                </a:extLst>
              </p14:cNvPr>
              <p14:cNvContentPartPr/>
              <p14:nvPr/>
            </p14:nvContentPartPr>
            <p14:xfrm>
              <a:off x="62857" y="70235"/>
              <a:ext cx="10080" cy="3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A6BC46-12E6-4E3E-BB89-C460530B0E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57" y="34235"/>
                <a:ext cx="817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D5BAD7-4C34-4F39-A306-9D750ABEAA3A}"/>
                  </a:ext>
                </a:extLst>
              </p14:cNvPr>
              <p14:cNvContentPartPr/>
              <p14:nvPr/>
            </p14:nvContentPartPr>
            <p14:xfrm>
              <a:off x="-53423" y="-167725"/>
              <a:ext cx="940680" cy="1144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D5BAD7-4C34-4F39-A306-9D750ABEAA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16063" y="-230725"/>
                <a:ext cx="1066320" cy="12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967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00B0F0"/>
                </a:solidFill>
              </a:rPr>
              <a:t>java.util.function</a:t>
            </a:r>
            <a:r>
              <a:rPr lang="en-US" sz="2400" dirty="0"/>
              <a:t> interfaces available out of the box</a:t>
            </a:r>
            <a:endParaRPr lang="pl-PL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3857"/>
              </p:ext>
            </p:extLst>
          </p:nvPr>
        </p:nvGraphicFramePr>
        <p:xfrm>
          <a:off x="251520" y="1203512"/>
          <a:ext cx="8568952" cy="403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Abstract</a:t>
                      </a:r>
                      <a:r>
                        <a:rPr lang="en-US" sz="1600" baseline="0" dirty="0"/>
                        <a:t> method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Application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Sample</a:t>
                      </a:r>
                      <a:endParaRPr lang="pl-P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BiPredicate</a:t>
                      </a:r>
                      <a:r>
                        <a:rPr lang="en-US" sz="1600" dirty="0"/>
                        <a:t>&lt;U,</a:t>
                      </a:r>
                      <a:r>
                        <a:rPr lang="en-US" sz="1600" baseline="0" dirty="0"/>
                        <a:t> V</a:t>
                      </a:r>
                      <a:r>
                        <a:rPr lang="en-US" sz="1600" dirty="0"/>
                        <a:t>&gt;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boolean</a:t>
                      </a:r>
                      <a:r>
                        <a:rPr lang="en-US" sz="1600" dirty="0"/>
                        <a:t> test(U</a:t>
                      </a:r>
                      <a:r>
                        <a:rPr lang="en-US" sz="1600" baseline="0" dirty="0"/>
                        <a:t> v, V v)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verifies whether condition</a:t>
                      </a:r>
                      <a:r>
                        <a:rPr lang="en-US" sz="1600" baseline="0" dirty="0"/>
                        <a:t> is met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(s, n) -&gt; </a:t>
                      </a:r>
                      <a:r>
                        <a:rPr lang="en-US" sz="1600" dirty="0" err="1"/>
                        <a:t>s.length</a:t>
                      </a:r>
                      <a:r>
                        <a:rPr lang="en-US" sz="1600" dirty="0"/>
                        <a:t>() &gt; n</a:t>
                      </a:r>
                      <a:endParaRPr lang="pl-P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BiFunction</a:t>
                      </a:r>
                      <a:r>
                        <a:rPr lang="en-US" sz="1600" dirty="0"/>
                        <a:t>&lt;U, V, R</a:t>
                      </a:r>
                      <a:r>
                        <a:rPr lang="en-US" sz="1600" baseline="0" dirty="0"/>
                        <a:t>&gt;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apply(U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u</a:t>
                      </a:r>
                      <a:r>
                        <a:rPr lang="en-US" sz="1600" baseline="0" dirty="0"/>
                        <a:t>, V</a:t>
                      </a:r>
                      <a:r>
                        <a:rPr lang="en-US" sz="1600" dirty="0"/>
                        <a:t> v)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  <a:r>
                        <a:rPr lang="en-US" sz="1600" baseline="0" dirty="0"/>
                        <a:t> returning value of type R based on arguments  of types U and V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(s, n) -&gt; s + (n * 20)</a:t>
                      </a:r>
                      <a:endParaRPr lang="pl-P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BinaryOperator</a:t>
                      </a:r>
                      <a:r>
                        <a:rPr lang="en-US" sz="1600" dirty="0"/>
                        <a:t>&lt;T&gt;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  <a:r>
                        <a:rPr lang="en-US" sz="1600" baseline="0" dirty="0"/>
                        <a:t> apply(T v1, T v2)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binary operator – accepts two arguments of</a:t>
                      </a:r>
                      <a:r>
                        <a:rPr lang="en-US" sz="1600" baseline="0" dirty="0"/>
                        <a:t> type T</a:t>
                      </a:r>
                      <a:r>
                        <a:rPr lang="en-US" sz="1600" dirty="0"/>
                        <a:t> and returns</a:t>
                      </a:r>
                      <a:r>
                        <a:rPr lang="en-US" sz="1600" baseline="0" dirty="0"/>
                        <a:t> result of the same type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(s1, s2) -&gt; s1 + s2n</a:t>
                      </a:r>
                      <a:endParaRPr lang="pl-PL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BiConsmer</a:t>
                      </a:r>
                      <a:r>
                        <a:rPr lang="en-US" sz="1600" dirty="0"/>
                        <a:t>&lt;U, V&gt;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void</a:t>
                      </a:r>
                      <a:r>
                        <a:rPr lang="en-US" sz="1600" baseline="0" dirty="0"/>
                        <a:t> accept(U </a:t>
                      </a:r>
                      <a:r>
                        <a:rPr lang="en-US" sz="1600" baseline="0" dirty="0" err="1"/>
                        <a:t>u</a:t>
                      </a:r>
                      <a:r>
                        <a:rPr lang="en-US" sz="1600" baseline="0" dirty="0"/>
                        <a:t>, V v)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action whose</a:t>
                      </a:r>
                      <a:r>
                        <a:rPr lang="en-US" sz="1600" baseline="0" dirty="0"/>
                        <a:t> result depends on values of type U and V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(item, price) -&gt;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item.setPrice</a:t>
                      </a:r>
                      <a:r>
                        <a:rPr lang="en-US" sz="1600" baseline="0" dirty="0"/>
                        <a:t>(price)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737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java.util.function</a:t>
            </a:r>
            <a:r>
              <a:rPr lang="en-US" sz="2400" dirty="0"/>
              <a:t> interfaces - samples</a:t>
            </a:r>
            <a:endParaRPr lang="pl-PL" sz="2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11560" y="1052736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nsolas"/>
              </a:rPr>
              <a:t>Predicate&lt;String&gt; 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&gt; 10;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 ( </a:t>
            </a:r>
            <a:r>
              <a:rPr lang="pl-PL" sz="1600" b="1" i="1" dirty="0" err="1">
                <a:solidFill>
                  <a:srgbClr val="00B0F0"/>
                </a:solidFill>
                <a:latin typeface="Consolas"/>
              </a:rPr>
              <a:t>p.test</a:t>
            </a:r>
            <a:r>
              <a:rPr lang="pl-PL" sz="1600" b="1" i="1" dirty="0">
                <a:solidFill>
                  <a:srgbClr val="00B0F0"/>
                </a:solidFill>
                <a:latin typeface="Consolas"/>
              </a:rPr>
              <a:t>( "</a:t>
            </a:r>
            <a:r>
              <a:rPr lang="pl-PL" sz="1600" b="1" i="1" dirty="0" err="1">
                <a:solidFill>
                  <a:srgbClr val="00B0F0"/>
                </a:solidFill>
                <a:latin typeface="Consolas"/>
              </a:rPr>
              <a:t>aaaa</a:t>
            </a:r>
            <a:r>
              <a:rPr lang="pl-PL" sz="1600" b="1" i="1" dirty="0">
                <a:solidFill>
                  <a:srgbClr val="00B0F0"/>
                </a:solidFill>
                <a:latin typeface="Consolas"/>
              </a:rPr>
              <a:t>")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 );</a:t>
            </a:r>
            <a:endParaRPr lang="en-US" sz="1600" i="1" dirty="0">
              <a:solidFill>
                <a:srgbClr val="000000"/>
              </a:solidFill>
              <a:latin typeface="Consolas"/>
            </a:endParaRPr>
          </a:p>
          <a:p>
            <a:endParaRPr lang="pl-PL" sz="1600" i="1" dirty="0">
              <a:solidFill>
                <a:srgbClr val="000000"/>
              </a:solidFill>
              <a:latin typeface="Consolas"/>
            </a:endParaRPr>
          </a:p>
          <a:p>
            <a:endParaRPr lang="pl-PL" sz="1600" dirty="0">
              <a:latin typeface="Consolas"/>
            </a:endParaRPr>
          </a:p>
          <a:p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Function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, String&gt; f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 ( </a:t>
            </a:r>
            <a:r>
              <a:rPr lang="pl-PL" sz="1600" b="1" i="1" dirty="0" err="1">
                <a:solidFill>
                  <a:srgbClr val="00B050"/>
                </a:solidFill>
                <a:latin typeface="Consolas"/>
              </a:rPr>
              <a:t>f.apply</a:t>
            </a:r>
            <a:r>
              <a:rPr lang="pl-PL" sz="1600" b="1" i="1" dirty="0">
                <a:solidFill>
                  <a:srgbClr val="00B050"/>
                </a:solidFill>
                <a:latin typeface="Consolas"/>
              </a:rPr>
              <a:t>(101001)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length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());</a:t>
            </a:r>
            <a:endParaRPr lang="en-US" sz="1600" i="1" dirty="0">
              <a:solidFill>
                <a:srgbClr val="000000"/>
              </a:solidFill>
              <a:latin typeface="Consolas"/>
            </a:endParaRPr>
          </a:p>
          <a:p>
            <a:endParaRPr lang="pl-PL" sz="1600" i="1" dirty="0">
              <a:solidFill>
                <a:srgbClr val="000000"/>
              </a:solidFill>
              <a:latin typeface="Consolas"/>
            </a:endParaRPr>
          </a:p>
          <a:p>
            <a:endParaRPr lang="pl-PL" sz="1600" dirty="0">
              <a:latin typeface="Consolas"/>
            </a:endParaRPr>
          </a:p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UnaryOperator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&lt;String&gt;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uo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+ 10;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 </a:t>
            </a:r>
            <a:r>
              <a:rPr lang="pl-PL" sz="16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uo.apply</a:t>
            </a:r>
            <a:r>
              <a:rPr lang="pl-PL" sz="16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("Pies")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 );</a:t>
            </a:r>
            <a:endParaRPr lang="en-US" sz="1600" i="1" dirty="0">
              <a:solidFill>
                <a:srgbClr val="000000"/>
              </a:solidFill>
              <a:latin typeface="Consolas"/>
            </a:endParaRPr>
          </a:p>
          <a:p>
            <a:endParaRPr lang="pl-PL" sz="1600" i="1" dirty="0">
              <a:solidFill>
                <a:srgbClr val="000000"/>
              </a:solidFill>
              <a:latin typeface="Consolas"/>
            </a:endParaRPr>
          </a:p>
          <a:p>
            <a:endParaRPr lang="pl-PL" sz="1600" dirty="0">
              <a:latin typeface="Consolas"/>
            </a:endParaRP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Supplier&lt;</a:t>
            </a:r>
            <a:r>
              <a:rPr lang="pl-PL" sz="1600" b="1" dirty="0" err="1">
                <a:solidFill>
                  <a:srgbClr val="00B0F0"/>
                </a:solidFill>
                <a:latin typeface="Consolas"/>
              </a:rPr>
              <a:t>LocalDate</a:t>
            </a:r>
            <a:r>
              <a:rPr lang="pl-PL" sz="1600" b="1" dirty="0">
                <a:solidFill>
                  <a:srgbClr val="00B0F0"/>
                </a:solidFill>
                <a:latin typeface="Consolas"/>
              </a:rPr>
              <a:t>&gt; </a:t>
            </a:r>
            <a:r>
              <a:rPr lang="pl-PL" sz="1600" b="1" dirty="0" err="1">
                <a:solidFill>
                  <a:srgbClr val="00B0F0"/>
                </a:solidFill>
                <a:latin typeface="Consolas"/>
              </a:rPr>
              <a:t>su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LocalDate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now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 ( </a:t>
            </a:r>
            <a:r>
              <a:rPr lang="pl-PL" sz="1600" b="1" i="1" dirty="0" err="1">
                <a:solidFill>
                  <a:srgbClr val="00B0F0"/>
                </a:solidFill>
                <a:latin typeface="Consolas"/>
              </a:rPr>
              <a:t>su.get</a:t>
            </a:r>
            <a:r>
              <a:rPr lang="pl-PL" sz="1600" b="1" i="1" dirty="0">
                <a:solidFill>
                  <a:srgbClr val="00B0F0"/>
                </a:solidFill>
                <a:latin typeface="Consolas"/>
              </a:rPr>
              <a:t>()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 );</a:t>
            </a:r>
            <a:endParaRPr lang="pl-PL" sz="16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292080" y="4725144"/>
            <a:ext cx="3384376" cy="95410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pl-PL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Pies10</a:t>
            </a:r>
          </a:p>
          <a:p>
            <a:r>
              <a:rPr lang="pl-PL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2014-11-22</a:t>
            </a:r>
          </a:p>
        </p:txBody>
      </p:sp>
    </p:spTree>
    <p:extLst>
      <p:ext uri="{BB962C8B-B14F-4D97-AF65-F5344CB8AC3E}">
        <p14:creationId xmlns:p14="http://schemas.microsoft.com/office/powerpoint/2010/main" val="3462401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java.util.function</a:t>
            </a:r>
            <a:r>
              <a:rPr lang="en-US" sz="2400" dirty="0"/>
              <a:t> interfaces - samples</a:t>
            </a:r>
            <a:endParaRPr lang="pl-PL" sz="2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11560" y="1215911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u="sng" dirty="0">
                <a:solidFill>
                  <a:srgbClr val="3F7F5F"/>
                </a:solidFill>
                <a:latin typeface="Consolas"/>
              </a:rPr>
              <a:t>Class </a:t>
            </a:r>
            <a:r>
              <a:rPr lang="pl-PL" sz="1600" u="sng" dirty="0" err="1">
                <a:solidFill>
                  <a:srgbClr val="3F7F5F"/>
                </a:solidFill>
                <a:latin typeface="Consolas"/>
              </a:rPr>
              <a:t>Item</a:t>
            </a:r>
            <a:r>
              <a:rPr lang="en-US" sz="1600" u="sng" dirty="0">
                <a:solidFill>
                  <a:srgbClr val="3F7F5F"/>
                </a:solidFill>
                <a:latin typeface="Consolas"/>
              </a:rPr>
              <a:t> represents entries of an order</a:t>
            </a:r>
          </a:p>
          <a:p>
            <a:r>
              <a:rPr lang="pl-PL" sz="1600" dirty="0">
                <a:solidFill>
                  <a:srgbClr val="3F7F5F"/>
                </a:solidFill>
                <a:latin typeface="Consolas"/>
              </a:rPr>
              <a:t>// 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r>
              <a:rPr lang="en-US" sz="1600" u="sng" dirty="0">
                <a:solidFill>
                  <a:srgbClr val="3F7F5F"/>
                </a:solidFill>
                <a:latin typeface="Consolas"/>
              </a:rPr>
              <a:t>// Each entry has </a:t>
            </a:r>
            <a:r>
              <a:rPr lang="pl-PL" sz="1600" u="sng" dirty="0">
                <a:solidFill>
                  <a:srgbClr val="3F7F5F"/>
                </a:solidFill>
                <a:latin typeface="Consolas"/>
              </a:rPr>
              <a:t>id,</a:t>
            </a:r>
            <a:r>
              <a:rPr lang="en-US" sz="1600" u="sng" dirty="0">
                <a:solidFill>
                  <a:srgbClr val="3F7F5F"/>
                </a:solidFill>
                <a:latin typeface="Consolas"/>
              </a:rPr>
              <a:t> name and price</a:t>
            </a:r>
            <a:endParaRPr lang="pl-PL" sz="1600" u="sng" dirty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>
                <a:solidFill>
                  <a:srgbClr val="3F7F5F"/>
                </a:solidFill>
                <a:latin typeface="Consolas"/>
              </a:rPr>
              <a:t>// 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r>
              <a:rPr lang="en-US" sz="1600" u="sng" dirty="0">
                <a:solidFill>
                  <a:srgbClr val="3F7F5F"/>
                </a:solidFill>
                <a:latin typeface="Consolas"/>
              </a:rPr>
              <a:t>// The constructor sets name and price</a:t>
            </a:r>
            <a:endParaRPr lang="pl-PL" sz="1600" u="sng" dirty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u="sng" dirty="0">
                <a:solidFill>
                  <a:srgbClr val="3F7F5F"/>
                </a:solidFill>
                <a:latin typeface="Consolas"/>
              </a:rPr>
              <a:t>method </a:t>
            </a:r>
            <a:r>
              <a:rPr lang="pl-PL" sz="1600" u="sng" dirty="0" err="1">
                <a:solidFill>
                  <a:srgbClr val="3F7F5F"/>
                </a:solidFill>
                <a:latin typeface="Consolas"/>
              </a:rPr>
              <a:t>void</a:t>
            </a:r>
            <a:r>
              <a:rPr lang="pl-PL" sz="1600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l-PL" sz="1600" u="sng" dirty="0" err="1">
                <a:solidFill>
                  <a:srgbClr val="3F7F5F"/>
                </a:solidFill>
                <a:latin typeface="Consolas"/>
              </a:rPr>
              <a:t>setPrice</a:t>
            </a:r>
            <a:r>
              <a:rPr lang="pl-PL" sz="1600" u="sng" dirty="0">
                <a:solidFill>
                  <a:srgbClr val="3F7F5F"/>
                </a:solidFill>
                <a:latin typeface="Consolas"/>
              </a:rPr>
              <a:t>(</a:t>
            </a:r>
            <a:r>
              <a:rPr lang="pl-PL" sz="1600" u="sng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pl-PL" sz="1600" u="sng" dirty="0">
                <a:solidFill>
                  <a:srgbClr val="3F7F5F"/>
                </a:solidFill>
                <a:latin typeface="Consolas"/>
              </a:rPr>
              <a:t>) </a:t>
            </a:r>
            <a:r>
              <a:rPr lang="en-US" sz="1600" u="sng" dirty="0">
                <a:solidFill>
                  <a:srgbClr val="3F7F5F"/>
                </a:solidFill>
                <a:latin typeface="Consolas"/>
              </a:rPr>
              <a:t>changes price</a:t>
            </a:r>
            <a:endParaRPr lang="pl-PL" sz="1600" u="sng" dirty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u="sng" dirty="0" err="1">
                <a:solidFill>
                  <a:srgbClr val="3F7F5F"/>
                </a:solidFill>
                <a:latin typeface="Consolas"/>
              </a:rPr>
              <a:t>toString</a:t>
            </a:r>
            <a:r>
              <a:rPr lang="en-US" sz="1600" u="sng" dirty="0">
                <a:solidFill>
                  <a:srgbClr val="3F7F5F"/>
                </a:solidFill>
                <a:latin typeface="Consolas"/>
              </a:rPr>
              <a:t>() returns details of order entry</a:t>
            </a:r>
            <a:endParaRPr lang="pl-PL" sz="1600" u="sng" dirty="0">
              <a:solidFill>
                <a:srgbClr val="3F7F5F"/>
              </a:solidFill>
              <a:latin typeface="Consolas"/>
            </a:endParaRPr>
          </a:p>
          <a:p>
            <a:endParaRPr lang="pl-PL" sz="1600" dirty="0">
              <a:latin typeface="Consolas"/>
            </a:endParaRPr>
          </a:p>
          <a:p>
            <a:r>
              <a:rPr lang="pl-PL" sz="1600" b="1" dirty="0">
                <a:solidFill>
                  <a:srgbClr val="00B0F0"/>
                </a:solidFill>
                <a:latin typeface="Consolas"/>
              </a:rPr>
              <a:t>Consumer&lt;</a:t>
            </a:r>
            <a:r>
              <a:rPr lang="pl-PL" sz="1600" b="1" dirty="0" err="1">
                <a:solidFill>
                  <a:srgbClr val="00B0F0"/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rgbClr val="00B0F0"/>
                </a:solidFill>
                <a:latin typeface="Consolas"/>
              </a:rPr>
              <a:t>&gt; c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item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item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.setPrice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(3500);</a:t>
            </a:r>
          </a:p>
          <a:p>
            <a:r>
              <a:rPr lang="pl-PL" sz="1600" b="1" dirty="0">
                <a:solidFill>
                  <a:srgbClr val="00B050"/>
                </a:solidFill>
                <a:latin typeface="Consolas"/>
              </a:rPr>
              <a:t>Consumer&lt;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&gt; c1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l-PL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Item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Item(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/>
              </a:rPr>
              <a:t>komputer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1500);</a:t>
            </a:r>
          </a:p>
          <a:p>
            <a:r>
              <a:rPr lang="pl-PL" sz="1600" b="1" dirty="0">
                <a:solidFill>
                  <a:srgbClr val="00B050"/>
                </a:solidFill>
                <a:latin typeface="Consolas"/>
              </a:rPr>
              <a:t>c1.accept(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it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)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b="1" dirty="0" err="1">
                <a:solidFill>
                  <a:srgbClr val="00B0F0"/>
                </a:solidFill>
                <a:latin typeface="Consolas"/>
              </a:rPr>
              <a:t>c.accept</a:t>
            </a:r>
            <a:r>
              <a:rPr lang="pl-PL" sz="1600" b="1" dirty="0">
                <a:solidFill>
                  <a:srgbClr val="00B0F0"/>
                </a:solidFill>
                <a:latin typeface="Consolas"/>
              </a:rPr>
              <a:t>(</a:t>
            </a:r>
            <a:r>
              <a:rPr lang="pl-PL" sz="1600" b="1" dirty="0" err="1">
                <a:solidFill>
                  <a:srgbClr val="00B0F0"/>
                </a:solidFill>
                <a:latin typeface="Consolas"/>
              </a:rPr>
              <a:t>it</a:t>
            </a:r>
            <a:r>
              <a:rPr lang="pl-PL" sz="1600" b="1" dirty="0">
                <a:solidFill>
                  <a:srgbClr val="00B0F0"/>
                </a:solidFill>
                <a:latin typeface="Consolas"/>
              </a:rPr>
              <a:t>)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b="1" dirty="0">
                <a:solidFill>
                  <a:srgbClr val="00B050"/>
                </a:solidFill>
                <a:latin typeface="Consolas"/>
              </a:rPr>
              <a:t>c1.accept(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it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)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6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292080" y="4647905"/>
            <a:ext cx="3384376" cy="52322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id=1, name=komputer, price=1500</a:t>
            </a:r>
          </a:p>
          <a:p>
            <a:r>
              <a:rPr lang="de-DE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id=1, name=komputer, price=3500</a:t>
            </a:r>
            <a:endParaRPr lang="pl-PL" sz="1400" b="1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01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java.util.function</a:t>
            </a:r>
            <a:r>
              <a:rPr lang="en-US" sz="2400" dirty="0"/>
              <a:t> interfaces - samples</a:t>
            </a:r>
            <a:endParaRPr lang="pl-PL" sz="2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11560" y="1052736"/>
            <a:ext cx="7920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>
                <a:solidFill>
                  <a:srgbClr val="00B0F0"/>
                </a:solidFill>
                <a:latin typeface="Consolas"/>
              </a:rPr>
              <a:t>BiPredicate</a:t>
            </a:r>
            <a:r>
              <a:rPr lang="pl-PL" sz="1600" b="1" dirty="0">
                <a:solidFill>
                  <a:srgbClr val="00B0F0"/>
                </a:solidFill>
                <a:latin typeface="Consolas"/>
              </a:rPr>
              <a:t>&lt;String, </a:t>
            </a:r>
            <a:r>
              <a:rPr lang="pl-PL" sz="1600" b="1" dirty="0" err="1">
                <a:solidFill>
                  <a:srgbClr val="00B0F0"/>
                </a:solidFill>
                <a:latin typeface="Consolas"/>
              </a:rPr>
              <a:t>Integer</a:t>
            </a:r>
            <a:r>
              <a:rPr lang="pl-PL" sz="1600" b="1" dirty="0">
                <a:solidFill>
                  <a:srgbClr val="00B0F0"/>
                </a:solidFill>
                <a:latin typeface="Consolas"/>
              </a:rPr>
              <a:t>&gt; bp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str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 -&gt;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str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 &gt;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i="1" dirty="0" err="1">
                <a:solidFill>
                  <a:srgbClr val="00B0F0"/>
                </a:solidFill>
                <a:latin typeface="Consolas"/>
              </a:rPr>
              <a:t>bp.test</a:t>
            </a:r>
            <a:r>
              <a:rPr lang="pl-PL" sz="1600" b="1" i="1" dirty="0">
                <a:solidFill>
                  <a:srgbClr val="00B0F0"/>
                </a:solidFill>
                <a:latin typeface="Consolas"/>
              </a:rPr>
              <a:t>("</a:t>
            </a:r>
            <a:r>
              <a:rPr lang="pl-PL" sz="1600" b="1" i="1" dirty="0" err="1">
                <a:solidFill>
                  <a:srgbClr val="00B0F0"/>
                </a:solidFill>
                <a:latin typeface="Consolas"/>
              </a:rPr>
              <a:t>ala</a:t>
            </a:r>
            <a:r>
              <a:rPr lang="pl-PL" sz="1600" b="1" i="1" dirty="0">
                <a:solidFill>
                  <a:srgbClr val="00B0F0"/>
                </a:solidFill>
                <a:latin typeface="Consolas"/>
              </a:rPr>
              <a:t>", 1)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600" dirty="0">
              <a:latin typeface="Consolas"/>
            </a:endParaRPr>
          </a:p>
          <a:p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BiFunction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&lt;String, 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Integer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, String&gt; 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bi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xs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 -&gt; 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xs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*2;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 </a:t>
            </a:r>
            <a:r>
              <a:rPr lang="pl-PL" sz="1600" b="1" i="1" dirty="0" err="1">
                <a:solidFill>
                  <a:srgbClr val="00B050"/>
                </a:solidFill>
                <a:latin typeface="Consolas"/>
              </a:rPr>
              <a:t>bi.apply</a:t>
            </a:r>
            <a:r>
              <a:rPr lang="pl-PL" sz="1600" b="1" i="1" dirty="0">
                <a:solidFill>
                  <a:srgbClr val="00B050"/>
                </a:solidFill>
                <a:latin typeface="Consolas"/>
              </a:rPr>
              <a:t>("</a:t>
            </a:r>
            <a:r>
              <a:rPr lang="pl-PL" sz="1600" b="1" i="1" dirty="0" err="1">
                <a:solidFill>
                  <a:srgbClr val="00B050"/>
                </a:solidFill>
                <a:latin typeface="Consolas"/>
              </a:rPr>
              <a:t>ala</a:t>
            </a:r>
            <a:r>
              <a:rPr lang="pl-PL" sz="1600" b="1" i="1" dirty="0">
                <a:solidFill>
                  <a:srgbClr val="00B050"/>
                </a:solidFill>
                <a:latin typeface="Consolas"/>
              </a:rPr>
              <a:t>", 101)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endParaRPr lang="pl-PL" sz="1600" dirty="0">
              <a:latin typeface="Consolas"/>
            </a:endParaRPr>
          </a:p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BinaryOperator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&lt;String&gt;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-&gt;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 </a:t>
            </a:r>
            <a:r>
              <a:rPr lang="pl-PL" sz="16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bo.apply</a:t>
            </a:r>
            <a:r>
              <a:rPr lang="pl-PL" sz="16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("</a:t>
            </a:r>
            <a:r>
              <a:rPr lang="pl-PL" sz="16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bear</a:t>
            </a:r>
            <a:r>
              <a:rPr lang="pl-PL" sz="16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", "</a:t>
            </a:r>
            <a:r>
              <a:rPr lang="pl-PL" sz="1600" b="1" i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cat</a:t>
            </a:r>
            <a:r>
              <a:rPr lang="pl-PL" sz="1600" b="1" i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")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endParaRPr lang="pl-PL" sz="1600" dirty="0">
              <a:latin typeface="Consolas"/>
            </a:endParaRPr>
          </a:p>
          <a:p>
            <a:r>
              <a:rPr lang="pt-BR" sz="1600" b="1" dirty="0">
                <a:solidFill>
                  <a:srgbClr val="00B0F0"/>
                </a:solidFill>
                <a:latin typeface="Consolas"/>
              </a:rPr>
              <a:t>BiConsumer&lt;Item, Integer&gt; bic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pt-BR" sz="1600" dirty="0">
                <a:solidFill>
                  <a:srgbClr val="6A3E3E"/>
                </a:solidFill>
                <a:latin typeface="Consolas"/>
              </a:rPr>
              <a:t>item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6A3E3E"/>
                </a:solidFill>
                <a:latin typeface="Consolas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-&gt; </a:t>
            </a:r>
            <a:r>
              <a:rPr lang="pt-BR" sz="1600" dirty="0">
                <a:solidFill>
                  <a:srgbClr val="6A3E3E"/>
                </a:solidFill>
                <a:latin typeface="Consolas"/>
              </a:rPr>
              <a:t>item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.setPrice(</a:t>
            </a:r>
            <a:r>
              <a:rPr lang="pt-BR" sz="1600" dirty="0">
                <a:solidFill>
                  <a:srgbClr val="6A3E3E"/>
                </a:solidFill>
                <a:latin typeface="Consolas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b="1" dirty="0" err="1">
                <a:solidFill>
                  <a:srgbClr val="00B0F0"/>
                </a:solidFill>
                <a:latin typeface="Consolas"/>
              </a:rPr>
              <a:t>bic.accept</a:t>
            </a:r>
            <a:r>
              <a:rPr lang="pl-PL" sz="1600" b="1" dirty="0">
                <a:solidFill>
                  <a:srgbClr val="00B0F0"/>
                </a:solidFill>
                <a:latin typeface="Consolas"/>
              </a:rPr>
              <a:t>(</a:t>
            </a:r>
            <a:r>
              <a:rPr lang="pl-PL" sz="1600" b="1" dirty="0" err="1">
                <a:solidFill>
                  <a:srgbClr val="00B0F0"/>
                </a:solidFill>
                <a:latin typeface="Consolas"/>
              </a:rPr>
              <a:t>it</a:t>
            </a:r>
            <a:r>
              <a:rPr lang="pl-PL" sz="1600" b="1" dirty="0">
                <a:solidFill>
                  <a:srgbClr val="00B0F0"/>
                </a:solidFill>
                <a:latin typeface="Consolas"/>
              </a:rPr>
              <a:t>, 2000)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err="1">
                <a:solidFill>
                  <a:srgbClr val="6A3E3E"/>
                </a:solidFill>
                <a:latin typeface="Consolas"/>
              </a:rPr>
              <a:t>it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i="1" dirty="0">
              <a:solidFill>
                <a:srgbClr val="000000"/>
              </a:solidFill>
              <a:latin typeface="Consolas"/>
            </a:endParaRPr>
          </a:p>
          <a:p>
            <a:endParaRPr lang="pl-PL" sz="1600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BiConsumer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,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Integer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bic2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setPrice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bic2.accept(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it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, 3000)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i="1" dirty="0">
                <a:solidFill>
                  <a:srgbClr val="000000"/>
                </a:solidFill>
                <a:latin typeface="Consolas"/>
              </a:rPr>
              <a:t>show(</a:t>
            </a:r>
            <a:r>
              <a:rPr lang="pl-PL" sz="1600" i="1" dirty="0" err="1">
                <a:solidFill>
                  <a:srgbClr val="6A3E3E"/>
                </a:solidFill>
                <a:latin typeface="Consolas"/>
              </a:rPr>
              <a:t>it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292080" y="5089537"/>
            <a:ext cx="3384376" cy="116955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de-DE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ala202</a:t>
            </a:r>
          </a:p>
          <a:p>
            <a:r>
              <a:rPr lang="de-DE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bearcat</a:t>
            </a:r>
          </a:p>
          <a:p>
            <a:r>
              <a:rPr lang="de-DE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id=1, name=komputer, price=2000</a:t>
            </a:r>
          </a:p>
          <a:p>
            <a:r>
              <a:rPr lang="de-DE" sz="1400" b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id=1, name=komputer, price=3000</a:t>
            </a:r>
          </a:p>
        </p:txBody>
      </p:sp>
    </p:spTree>
    <p:extLst>
      <p:ext uri="{BB962C8B-B14F-4D97-AF65-F5344CB8AC3E}">
        <p14:creationId xmlns:p14="http://schemas.microsoft.com/office/powerpoint/2010/main" val="3462401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 u</a:t>
            </a:r>
            <a:r>
              <a:rPr lang="pl-PL" sz="2400" dirty="0"/>
              <a:t>ni</a:t>
            </a:r>
            <a:r>
              <a:rPr lang="en-US" sz="2400" dirty="0" err="1"/>
              <a:t>versal</a:t>
            </a:r>
            <a:r>
              <a:rPr lang="en-US" sz="2400" dirty="0"/>
              <a:t> methods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59532" y="98072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Let us define some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custom universal methods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using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standard functional interfaces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.</a:t>
            </a:r>
          </a:p>
        </p:txBody>
      </p:sp>
      <p:sp>
        <p:nvSpPr>
          <p:cNvPr id="5" name="pole tekstowe 3"/>
          <p:cNvSpPr txBox="1"/>
          <p:nvPr/>
        </p:nvSpPr>
        <p:spPr>
          <a:xfrm>
            <a:off x="359532" y="1916832"/>
            <a:ext cx="8424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altLang="ja-JP" sz="1600" b="1" dirty="0">
                <a:solidFill>
                  <a:srgbClr val="00B050"/>
                </a:solidFill>
                <a:latin typeface="Verdana"/>
              </a:rPr>
              <a:t>List&lt;T&gt; </a:t>
            </a:r>
            <a:r>
              <a:rPr lang="fr-FR" altLang="ja-JP" sz="1600" b="1" dirty="0" err="1">
                <a:solidFill>
                  <a:srgbClr val="00B050"/>
                </a:solidFill>
                <a:latin typeface="Verdana"/>
              </a:rPr>
              <a:t>findAll</a:t>
            </a:r>
            <a:r>
              <a:rPr lang="fr-FR" altLang="ja-JP" sz="1600" b="1" dirty="0">
                <a:solidFill>
                  <a:srgbClr val="00B050"/>
                </a:solidFill>
                <a:latin typeface="Verdana"/>
              </a:rPr>
              <a:t>(Collection&lt;T&gt; </a:t>
            </a:r>
            <a:r>
              <a:rPr lang="fr-FR" altLang="ja-JP" sz="1600" b="1" dirty="0" err="1">
                <a:solidFill>
                  <a:srgbClr val="00B050"/>
                </a:solidFill>
                <a:latin typeface="Verdana"/>
              </a:rPr>
              <a:t>src</a:t>
            </a:r>
            <a:r>
              <a:rPr lang="fr-FR" altLang="ja-JP" sz="1600" b="1" dirty="0">
                <a:solidFill>
                  <a:srgbClr val="00B050"/>
                </a:solidFill>
                <a:latin typeface="Verdana"/>
              </a:rPr>
              <a:t>, </a:t>
            </a:r>
            <a:r>
              <a:rPr lang="fr-FR" altLang="ja-JP" sz="1600" b="1" dirty="0" err="1">
                <a:solidFill>
                  <a:srgbClr val="00B050"/>
                </a:solidFill>
                <a:latin typeface="Verdana"/>
              </a:rPr>
              <a:t>Predicate</a:t>
            </a:r>
            <a:r>
              <a:rPr lang="fr-FR" altLang="ja-JP" sz="1600" b="1" dirty="0">
                <a:solidFill>
                  <a:srgbClr val="00B050"/>
                </a:solidFill>
                <a:latin typeface="Verdana"/>
              </a:rPr>
              <a:t>&lt;T&gt; p)</a:t>
            </a:r>
            <a:r>
              <a:rPr lang="fr-FR" altLang="ja-JP" sz="1600" dirty="0">
                <a:solidFill>
                  <a:srgbClr val="000000"/>
                </a:solidFill>
                <a:latin typeface="Verdana"/>
              </a:rPr>
              <a:t> – </a:t>
            </a:r>
            <a:r>
              <a:rPr lang="fr-FR" altLang="ja-JP" sz="1600" dirty="0" err="1">
                <a:solidFill>
                  <a:srgbClr val="000000"/>
                </a:solidFill>
                <a:latin typeface="Verdana"/>
              </a:rPr>
              <a:t>searches</a:t>
            </a:r>
            <a:r>
              <a:rPr lang="fr-FR" altLang="ja-JP" sz="1600" dirty="0">
                <a:solidFill>
                  <a:srgbClr val="000000"/>
                </a:solidFill>
                <a:latin typeface="Verdana"/>
              </a:rPr>
              <a:t> for </a:t>
            </a:r>
            <a:r>
              <a:rPr lang="fr-FR" altLang="ja-JP" sz="1600" b="1" dirty="0">
                <a:solidFill>
                  <a:srgbClr val="00B0F0"/>
                </a:solidFill>
                <a:latin typeface="Verdana"/>
              </a:rPr>
              <a:t>all </a:t>
            </a:r>
            <a:r>
              <a:rPr lang="fr-FR" altLang="ja-JP" sz="1600" b="1" dirty="0" err="1">
                <a:solidFill>
                  <a:srgbClr val="00B0F0"/>
                </a:solidFill>
                <a:latin typeface="Verdana"/>
              </a:rPr>
              <a:t>elements</a:t>
            </a:r>
            <a:r>
              <a:rPr lang="fr-FR" altLang="ja-JP" sz="1600" b="1" dirty="0">
                <a:solidFill>
                  <a:srgbClr val="00B0F0"/>
                </a:solidFill>
                <a:latin typeface="Verdana"/>
              </a:rPr>
              <a:t> </a:t>
            </a:r>
            <a:r>
              <a:rPr lang="fr-FR" altLang="ja-JP" sz="1600" b="1" dirty="0" err="1">
                <a:solidFill>
                  <a:srgbClr val="00B0F0"/>
                </a:solidFill>
                <a:latin typeface="Verdana"/>
              </a:rPr>
              <a:t>which</a:t>
            </a:r>
            <a:r>
              <a:rPr lang="fr-FR" altLang="ja-JP" sz="1600" b="1" dirty="0">
                <a:solidFill>
                  <a:srgbClr val="00B0F0"/>
                </a:solidFill>
                <a:latin typeface="Verdana"/>
              </a:rPr>
              <a:t> </a:t>
            </a:r>
            <a:r>
              <a:rPr lang="fr-FR" altLang="ja-JP" sz="1600" b="1" dirty="0" err="1">
                <a:solidFill>
                  <a:srgbClr val="00B0F0"/>
                </a:solidFill>
                <a:latin typeface="Verdana"/>
              </a:rPr>
              <a:t>meet</a:t>
            </a:r>
            <a:r>
              <a:rPr lang="fr-FR" altLang="ja-JP" sz="1600" b="1" dirty="0">
                <a:solidFill>
                  <a:srgbClr val="00B0F0"/>
                </a:solidFill>
                <a:latin typeface="Verdana"/>
              </a:rPr>
              <a:t> the condition </a:t>
            </a:r>
            <a:r>
              <a:rPr lang="fr-FR" altLang="ja-JP" sz="1600" b="1" dirty="0" err="1">
                <a:solidFill>
                  <a:srgbClr val="00B0F0"/>
                </a:solidFill>
                <a:latin typeface="Verdana"/>
              </a:rPr>
              <a:t>defined</a:t>
            </a:r>
            <a:r>
              <a:rPr lang="fr-FR" altLang="ja-JP" sz="1600" b="1" dirty="0">
                <a:solidFill>
                  <a:srgbClr val="00B0F0"/>
                </a:solidFill>
                <a:latin typeface="Verdana"/>
              </a:rPr>
              <a:t> by the </a:t>
            </a:r>
            <a:r>
              <a:rPr lang="fr-FR" altLang="ja-JP" sz="1600" b="1" dirty="0" err="1">
                <a:solidFill>
                  <a:srgbClr val="00B0F0"/>
                </a:solidFill>
                <a:latin typeface="Verdana"/>
              </a:rPr>
              <a:t>predicate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>
              <a:buClr>
                <a:srgbClr val="000000"/>
              </a:buClr>
            </a:pPr>
            <a:endParaRPr lang="ja-JP" altLang="en-US" sz="1600" i="1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List&lt;T&gt; transform(Collection&lt;S&gt;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src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, Function&lt;S, T&gt; f)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–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transforms a source list of elements of type S into list of elements of type 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ja-JP" altLang="en-US" sz="1600" i="1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List&lt;T&gt; </a:t>
            </a:r>
            <a:r>
              <a:rPr lang="pl-PL" altLang="ja-JP" sz="1600" b="1" dirty="0" err="1">
                <a:solidFill>
                  <a:srgbClr val="00B050"/>
                </a:solidFill>
                <a:latin typeface="Verdana"/>
              </a:rPr>
              <a:t>generate</a:t>
            </a: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(</a:t>
            </a:r>
            <a:r>
              <a:rPr lang="pl-PL" altLang="ja-JP" sz="1600" b="1" dirty="0" err="1">
                <a:solidFill>
                  <a:srgbClr val="00B050"/>
                </a:solidFill>
                <a:latin typeface="Verdana"/>
              </a:rPr>
              <a:t>int</a:t>
            </a: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 n, Supplier&lt;T&gt; s)</a:t>
            </a:r>
            <a:r>
              <a:rPr lang="pl-PL" altLang="ja-JP" sz="1600" dirty="0">
                <a:solidFill>
                  <a:srgbClr val="000000"/>
                </a:solidFill>
                <a:latin typeface="Verdana"/>
              </a:rPr>
              <a:t> –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returns an n-size list of elements generated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by the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Supplier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ja-JP" altLang="en-US" sz="1600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void</a:t>
            </a:r>
            <a:r>
              <a:rPr lang="fr-FR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 </a:t>
            </a:r>
            <a:r>
              <a:rPr lang="fr-FR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process</a:t>
            </a:r>
            <a:r>
              <a:rPr lang="fr-FR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(Collection&lt;T&gt; </a:t>
            </a:r>
            <a:r>
              <a:rPr lang="fr-FR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src</a:t>
            </a:r>
            <a:r>
              <a:rPr lang="fr-FR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, Consumer&lt;T&gt; c)</a:t>
            </a:r>
            <a:r>
              <a:rPr lang="fr-FR" altLang="ja-JP" sz="1600" dirty="0">
                <a:solidFill>
                  <a:srgbClr val="000000"/>
                </a:solidFill>
                <a:latin typeface="Verdana"/>
              </a:rPr>
              <a:t> –</a:t>
            </a:r>
            <a:r>
              <a:rPr lang="fr-FR" altLang="ja-JP" sz="1600" b="1" dirty="0">
                <a:solidFill>
                  <a:srgbClr val="00B0F0"/>
                </a:solidFill>
                <a:latin typeface="Verdana"/>
              </a:rPr>
              <a:t> ‘consumes’ </a:t>
            </a:r>
            <a:r>
              <a:rPr lang="fr-FR" altLang="ja-JP" sz="1600" b="1" dirty="0" err="1">
                <a:solidFill>
                  <a:srgbClr val="00B0F0"/>
                </a:solidFill>
                <a:latin typeface="Verdana"/>
              </a:rPr>
              <a:t>elements</a:t>
            </a:r>
            <a:r>
              <a:rPr lang="fr-FR" altLang="ja-JP" sz="1600" b="1" dirty="0">
                <a:solidFill>
                  <a:srgbClr val="00B0F0"/>
                </a:solidFill>
                <a:latin typeface="Verdana"/>
              </a:rPr>
              <a:t> of the source collection</a:t>
            </a:r>
            <a:r>
              <a:rPr lang="fr-FR" altLang="ja-JP" sz="1600" dirty="0">
                <a:solidFill>
                  <a:srgbClr val="000000"/>
                </a:solidFill>
                <a:latin typeface="Verdana"/>
              </a:rPr>
              <a:t> – i.e. </a:t>
            </a:r>
            <a:r>
              <a:rPr lang="fr-FR" altLang="ja-JP" sz="1600" dirty="0" err="1">
                <a:solidFill>
                  <a:srgbClr val="000000"/>
                </a:solidFill>
                <a:latin typeface="Verdana"/>
              </a:rPr>
              <a:t>prints</a:t>
            </a:r>
            <a:r>
              <a:rPr lang="fr-FR" altLang="ja-JP" sz="1600" dirty="0">
                <a:solidFill>
                  <a:srgbClr val="000000"/>
                </a:solidFill>
                <a:latin typeface="Verdana"/>
              </a:rPr>
              <a:t> out </a:t>
            </a:r>
            <a:r>
              <a:rPr lang="fr-FR" altLang="ja-JP" sz="1600" dirty="0" err="1">
                <a:solidFill>
                  <a:srgbClr val="000000"/>
                </a:solidFill>
                <a:latin typeface="Verdana"/>
              </a:rPr>
              <a:t>details</a:t>
            </a:r>
            <a:r>
              <a:rPr lang="fr-FR" altLang="ja-JP" sz="1600" dirty="0">
                <a:solidFill>
                  <a:srgbClr val="000000"/>
                </a:solidFill>
                <a:latin typeface="Verdana"/>
              </a:rPr>
              <a:t> or sets </a:t>
            </a:r>
            <a:r>
              <a:rPr lang="fr-FR" altLang="ja-JP" sz="1600" dirty="0" err="1">
                <a:solidFill>
                  <a:srgbClr val="000000"/>
                </a:solidFill>
                <a:latin typeface="Verdana"/>
              </a:rPr>
              <a:t>some</a:t>
            </a:r>
            <a:r>
              <a:rPr lang="fr-FR" altLang="ja-JP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fr-FR" altLang="ja-JP" sz="1600" dirty="0" err="1">
                <a:solidFill>
                  <a:srgbClr val="000000"/>
                </a:solidFill>
                <a:latin typeface="Verdana"/>
              </a:rPr>
              <a:t>properties</a:t>
            </a:r>
            <a:endParaRPr lang="fr-FR" altLang="ja-JP" sz="1600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4411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 u</a:t>
            </a:r>
            <a:r>
              <a:rPr lang="pl-PL" sz="2400" dirty="0"/>
              <a:t>ni</a:t>
            </a:r>
            <a:r>
              <a:rPr lang="en-US" sz="2400" dirty="0" err="1"/>
              <a:t>versal</a:t>
            </a:r>
            <a:r>
              <a:rPr lang="en-US" sz="2400" dirty="0"/>
              <a:t> methods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51520" y="1239138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&lt;T&gt; List&lt;T&gt; </a:t>
            </a:r>
            <a:r>
              <a:rPr lang="fr-FR" sz="1600" b="1" dirty="0" err="1">
                <a:solidFill>
                  <a:srgbClr val="00B0F0"/>
                </a:solidFill>
                <a:latin typeface="Consolas"/>
              </a:rPr>
              <a:t>findAll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(Collection&lt;T&gt; </a:t>
            </a:r>
            <a:r>
              <a:rPr lang="fr-FR" sz="1600" b="1" dirty="0" err="1">
                <a:solidFill>
                  <a:srgbClr val="6A3E3E"/>
                </a:solidFill>
                <a:latin typeface="Consolas"/>
              </a:rPr>
              <a:t>src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Predicate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fr-FR" sz="1600" b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List&lt;T&gt;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trg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(T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src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.test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trg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}</a:t>
            </a:r>
            <a:endParaRPr lang="pl-PL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trg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600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&lt;S, T&gt; List&lt;T&gt; </a:t>
            </a:r>
            <a:r>
              <a:rPr lang="en-US" sz="1600" b="1" dirty="0">
                <a:solidFill>
                  <a:srgbClr val="00B0F0"/>
                </a:solidFill>
                <a:latin typeface="Consolas"/>
              </a:rPr>
              <a:t>transform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(Collection&lt;S&gt;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Function&lt;S, T&gt;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List&lt;T&gt;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trg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(S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src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trg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.apply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));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}</a:t>
            </a:r>
            <a:endParaRPr lang="pl-PL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trg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808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 u</a:t>
            </a:r>
            <a:r>
              <a:rPr lang="pl-PL" sz="2400" dirty="0"/>
              <a:t>ni</a:t>
            </a:r>
            <a:r>
              <a:rPr lang="en-US" sz="2400" dirty="0" err="1"/>
              <a:t>versal</a:t>
            </a:r>
            <a:r>
              <a:rPr lang="en-US" sz="2400" dirty="0"/>
              <a:t> methods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51520" y="126876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&lt;T&gt; List&lt;T&gt; </a:t>
            </a:r>
            <a:r>
              <a:rPr lang="pl-PL" sz="1600" b="1" dirty="0" err="1">
                <a:solidFill>
                  <a:srgbClr val="00B0F0"/>
                </a:solidFill>
                <a:latin typeface="Consolas"/>
              </a:rPr>
              <a:t>generate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, Supplier&lt;T&gt;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List&lt;T&gt;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trg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n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trg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6A3E3E"/>
                </a:solidFill>
                <a:latin typeface="Consolas"/>
              </a:rPr>
              <a:t>trg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endParaRPr lang="pl-PL" sz="1600" dirty="0">
              <a:latin typeface="Consolas"/>
            </a:endParaRPr>
          </a:p>
          <a:p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600" b="1" dirty="0" err="1">
                <a:solidFill>
                  <a:srgbClr val="00B0F0"/>
                </a:solidFill>
                <a:latin typeface="Consolas"/>
              </a:rPr>
              <a:t>process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(Collection&lt;T&gt; </a:t>
            </a:r>
            <a:r>
              <a:rPr lang="fr-FR" sz="1600" b="1" dirty="0" err="1">
                <a:solidFill>
                  <a:srgbClr val="6A3E3E"/>
                </a:solidFill>
                <a:latin typeface="Consolas"/>
              </a:rPr>
              <a:t>src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, Consumer&lt;T&gt; </a:t>
            </a:r>
            <a:r>
              <a:rPr lang="fr-FR" sz="1600" b="1" dirty="0">
                <a:solidFill>
                  <a:srgbClr val="6A3E3E"/>
                </a:solidFill>
                <a:latin typeface="Consolas"/>
              </a:rPr>
              <a:t>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(T </a:t>
            </a:r>
            <a:r>
              <a:rPr lang="pt-BR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t-BR" sz="1600" b="1" dirty="0">
                <a:solidFill>
                  <a:srgbClr val="6A3E3E"/>
                </a:solidFill>
                <a:latin typeface="Consolas"/>
              </a:rPr>
              <a:t>src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600" b="1" dirty="0">
                <a:solidFill>
                  <a:srgbClr val="6A3E3E"/>
                </a:solidFill>
                <a:latin typeface="Consolas"/>
              </a:rPr>
              <a:t>c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.accept(</a:t>
            </a:r>
            <a:r>
              <a:rPr lang="pt-BR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0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Functional interfaces and lambda expressions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05526" y="964695"/>
            <a:ext cx="8532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Each lambda expression</a:t>
            </a:r>
          </a:p>
          <a:p>
            <a:endParaRPr lang="en-US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corresponds a functional interface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and</a:t>
            </a: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is an implementation of that interface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– i.e. can be converted to the given interface.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9532" y="4725144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00B05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pl-PL" sz="1600" b="1" dirty="0" err="1">
                <a:solidFill>
                  <a:srgbClr val="00B05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FunctionalInterface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annotation</a:t>
            </a:r>
            <a:endParaRPr lang="pl-PL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endParaRPr lang="en-US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enables the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compiler to check whether the given interface is functional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informs the users of API that the given interface can be implemented by lambda expressions</a:t>
            </a:r>
            <a:endParaRPr lang="pl-PL" sz="16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05526" y="2738412"/>
            <a:ext cx="8532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The compiler infers – i.e. </a:t>
            </a:r>
            <a:r>
              <a:rPr lang="en-US" sz="1600" b="1" dirty="0">
                <a:solidFill>
                  <a:srgbClr val="00B05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‘guesses’ – the corresponding functional interface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for a lambda expression based on its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function descriptor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which defines:</a:t>
            </a:r>
          </a:p>
          <a:p>
            <a:endParaRPr lang="en-US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rgbClr val="00B0F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generic parameters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– in case interface is generic;</a:t>
            </a: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rgbClr val="00B0F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types of parameters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, the </a:t>
            </a:r>
            <a:r>
              <a:rPr lang="en-US" sz="1600" b="1" dirty="0">
                <a:solidFill>
                  <a:srgbClr val="00B0F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result or type of raised exception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 universal methods – sample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3528" y="980728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ItemGenerator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u="sng" dirty="0" err="1">
                <a:solidFill>
                  <a:srgbClr val="6A3E3E"/>
                </a:solidFill>
                <a:latin typeface="Consolas"/>
              </a:rPr>
              <a:t>itg</a:t>
            </a:r>
            <a:r>
              <a:rPr lang="pl-PL" sz="1400" u="sng" dirty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ItemGenerator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String[] {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/>
              </a:rPr>
              <a:t>chleb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/>
              </a:rPr>
              <a:t>masło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/>
              </a:rPr>
              <a:t>mleko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“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},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 //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items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[] {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1, 10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});  //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prices range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i="1" u="sng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generate</a:t>
            </a:r>
            <a:r>
              <a:rPr lang="pl-PL" sz="1400" b="1" i="1" u="sng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(10, </a:t>
            </a:r>
            <a:r>
              <a:rPr lang="pl-PL" sz="1400" b="1" i="1" u="sng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Item</a:t>
            </a:r>
            <a:r>
              <a:rPr lang="pl-PL" sz="1400" b="1" i="1" u="sng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::</a:t>
            </a:r>
            <a:r>
              <a:rPr lang="pl-PL" sz="1400" b="1" i="1" u="sng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new</a:t>
            </a:r>
            <a:r>
              <a:rPr lang="pl-PL" sz="1400" b="1" i="1" u="sng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  <a:p>
            <a:endParaRPr lang="pl-PL" sz="14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"---------------------------"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List&lt;Item&gt;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i="1" u="sng" dirty="0" err="1">
                <a:solidFill>
                  <a:srgbClr val="00B050"/>
                </a:solidFill>
                <a:latin typeface="Consolas"/>
              </a:rPr>
              <a:t>findAll</a:t>
            </a:r>
            <a:r>
              <a:rPr lang="en-US" sz="1400" b="1" i="1" u="sng" dirty="0">
                <a:solidFill>
                  <a:srgbClr val="00B050"/>
                </a:solidFill>
                <a:latin typeface="Consolas"/>
              </a:rPr>
              <a:t>(list, e -&gt; </a:t>
            </a:r>
            <a:r>
              <a:rPr lang="en-US" sz="1400" b="1" i="1" u="sng" dirty="0" err="1">
                <a:solidFill>
                  <a:srgbClr val="00B050"/>
                </a:solidFill>
                <a:latin typeface="Consolas"/>
              </a:rPr>
              <a:t>e.getName</a:t>
            </a:r>
            <a:r>
              <a:rPr lang="en-US" sz="1400" b="1" i="1" u="sng" dirty="0">
                <a:solidFill>
                  <a:srgbClr val="00B050"/>
                </a:solidFill>
                <a:latin typeface="Consolas"/>
              </a:rPr>
              <a:t>().equals("</a:t>
            </a:r>
            <a:r>
              <a:rPr lang="en-US" sz="1400" b="1" i="1" u="sng" dirty="0" err="1">
                <a:solidFill>
                  <a:srgbClr val="00B050"/>
                </a:solidFill>
                <a:latin typeface="Consolas"/>
              </a:rPr>
              <a:t>chleb</a:t>
            </a:r>
            <a:r>
              <a:rPr lang="en-US" sz="1400" b="1" i="1" u="sng" dirty="0">
                <a:solidFill>
                  <a:srgbClr val="00B050"/>
                </a:solidFill>
                <a:latin typeface="Consolas"/>
              </a:rPr>
              <a:t>"))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  <a:p>
            <a:endParaRPr lang="pl-PL" sz="14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"---------------------------"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          </a:t>
            </a:r>
          </a:p>
          <a:p>
            <a:r>
              <a:rPr lang="pl-PL" sz="1400" i="1" u="sng" dirty="0" err="1">
                <a:solidFill>
                  <a:srgbClr val="00B0F0"/>
                </a:solidFill>
                <a:latin typeface="Consolas"/>
              </a:rPr>
              <a:t>process</a:t>
            </a:r>
            <a:r>
              <a:rPr lang="pl-PL" sz="1400" i="1" u="sng" dirty="0">
                <a:solidFill>
                  <a:srgbClr val="00B0F0"/>
                </a:solidFill>
                <a:latin typeface="Consolas"/>
              </a:rPr>
              <a:t>(out, e -&gt; </a:t>
            </a:r>
            <a:r>
              <a:rPr lang="pl-PL" sz="1400" i="1" u="sng" dirty="0" err="1">
                <a:solidFill>
                  <a:srgbClr val="00B0F0"/>
                </a:solidFill>
                <a:latin typeface="Consolas"/>
              </a:rPr>
              <a:t>e.setPrice</a:t>
            </a:r>
            <a:r>
              <a:rPr lang="pl-PL" sz="1400" i="1" u="sng" dirty="0">
                <a:solidFill>
                  <a:srgbClr val="00B0F0"/>
                </a:solidFill>
                <a:latin typeface="Consolas"/>
              </a:rPr>
              <a:t>(</a:t>
            </a:r>
            <a:r>
              <a:rPr lang="pl-PL" sz="1400" i="1" u="sng" dirty="0" err="1">
                <a:solidFill>
                  <a:srgbClr val="00B0F0"/>
                </a:solidFill>
                <a:latin typeface="Consolas"/>
              </a:rPr>
              <a:t>e.getPrice</a:t>
            </a:r>
            <a:r>
              <a:rPr lang="pl-PL" sz="1400" i="1" u="sng" dirty="0">
                <a:solidFill>
                  <a:srgbClr val="00B0F0"/>
                </a:solidFill>
                <a:latin typeface="Consolas"/>
              </a:rPr>
              <a:t>()</a:t>
            </a:r>
            <a:r>
              <a:rPr lang="en-US" sz="1400" i="1" u="sng" dirty="0">
                <a:solidFill>
                  <a:srgbClr val="00B0F0"/>
                </a:solidFill>
                <a:latin typeface="Consolas"/>
              </a:rPr>
              <a:t> </a:t>
            </a:r>
            <a:r>
              <a:rPr lang="pl-PL" sz="1400" i="1" u="sng" dirty="0">
                <a:solidFill>
                  <a:srgbClr val="00B0F0"/>
                </a:solidFill>
                <a:latin typeface="Consolas"/>
              </a:rPr>
              <a:t>+</a:t>
            </a:r>
            <a:r>
              <a:rPr lang="en-US" sz="1400" i="1" u="sng" dirty="0">
                <a:solidFill>
                  <a:srgbClr val="00B0F0"/>
                </a:solidFill>
                <a:latin typeface="Consolas"/>
              </a:rPr>
              <a:t> </a:t>
            </a:r>
            <a:r>
              <a:rPr lang="pl-PL" sz="1400" i="1" u="sng" dirty="0">
                <a:solidFill>
                  <a:srgbClr val="00B0F0"/>
                </a:solidFill>
                <a:latin typeface="Consolas"/>
              </a:rPr>
              <a:t>1))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400" b="1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  <a:p>
            <a:endParaRPr lang="pl-PL" sz="14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2A00FF"/>
                </a:solidFill>
                <a:latin typeface="Consolas"/>
              </a:rPr>
              <a:t>"---------------------------"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          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ilist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i="1" u="sng" dirty="0" err="1">
                <a:solidFill>
                  <a:srgbClr val="FF0000"/>
                </a:solidFill>
                <a:latin typeface="Consolas"/>
              </a:rPr>
              <a:t>transform</a:t>
            </a:r>
            <a:r>
              <a:rPr lang="pl-PL" sz="1400" b="1" i="1" u="sng" dirty="0">
                <a:solidFill>
                  <a:srgbClr val="FF0000"/>
                </a:solidFill>
                <a:latin typeface="Consolas"/>
              </a:rPr>
              <a:t>(list, </a:t>
            </a:r>
            <a:r>
              <a:rPr lang="pl-PL" sz="1400" b="1" i="1" u="sng" dirty="0" err="1">
                <a:solidFill>
                  <a:srgbClr val="FF0000"/>
                </a:solidFill>
                <a:latin typeface="Consolas"/>
              </a:rPr>
              <a:t>Item</a:t>
            </a:r>
            <a:r>
              <a:rPr lang="pl-PL" sz="1400" b="1" i="1" u="sng" dirty="0">
                <a:solidFill>
                  <a:srgbClr val="FF0000"/>
                </a:solidFill>
                <a:latin typeface="Consolas"/>
              </a:rPr>
              <a:t>::</a:t>
            </a:r>
            <a:r>
              <a:rPr lang="pl-PL" sz="1400" b="1" i="1" u="sng" dirty="0" err="1">
                <a:solidFill>
                  <a:srgbClr val="FF0000"/>
                </a:solidFill>
                <a:latin typeface="Consolas"/>
              </a:rPr>
              <a:t>getPrice</a:t>
            </a:r>
            <a:r>
              <a:rPr lang="pl-PL" sz="1400" b="1" i="1" u="sng" dirty="0">
                <a:solidFill>
                  <a:srgbClr val="FF0000"/>
                </a:solidFill>
                <a:latin typeface="Consolas"/>
              </a:rPr>
              <a:t>)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>
                <a:solidFill>
                  <a:srgbClr val="6A3E3E"/>
                </a:solidFill>
                <a:latin typeface="Consolas"/>
              </a:rPr>
              <a:t>ilist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4119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 universal methods – sample output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496944" cy="45243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id=1,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=masło,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=6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id=2,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=mleko,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=3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id=3,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=mleko,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=10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id=4,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=8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id=5,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=masło,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=2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id=6,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=10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id=7,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=mleko,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=9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id=8,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=mleko,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=9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id=9,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=masło,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=7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id=10,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=masło,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=4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---------------------------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id=4,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=8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id=6,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=10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---------------------------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id=4,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=9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id=6,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=11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---------------------------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[6, 3, 10, 9, 2, 11, 9, 9, 7, 4]</a:t>
            </a:r>
          </a:p>
        </p:txBody>
      </p:sp>
    </p:spTree>
    <p:extLst>
      <p:ext uri="{BB962C8B-B14F-4D97-AF65-F5344CB8AC3E}">
        <p14:creationId xmlns:p14="http://schemas.microsoft.com/office/powerpoint/2010/main" val="327080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Default methods of Java 8 standard functional interfaces</a:t>
            </a:r>
            <a:endParaRPr lang="pl-PL" sz="2400" dirty="0"/>
          </a:p>
        </p:txBody>
      </p:sp>
      <p:sp>
        <p:nvSpPr>
          <p:cNvPr id="6" name="pole tekstowe 3"/>
          <p:cNvSpPr txBox="1"/>
          <p:nvPr/>
        </p:nvSpPr>
        <p:spPr>
          <a:xfrm>
            <a:off x="395536" y="112474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600" dirty="0">
                <a:solidFill>
                  <a:srgbClr val="000000"/>
                </a:solidFill>
                <a:latin typeface="Verdana"/>
              </a:rPr>
              <a:t>Interfaces </a:t>
            </a:r>
            <a:r>
              <a:rPr lang="it-IT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Predicate</a:t>
            </a:r>
            <a:r>
              <a:rPr lang="it-IT" altLang="ja-JP" sz="1600" dirty="0">
                <a:solidFill>
                  <a:srgbClr val="000000"/>
                </a:solidFill>
                <a:latin typeface="Verdana"/>
              </a:rPr>
              <a:t> and </a:t>
            </a:r>
            <a:r>
              <a:rPr lang="it-IT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BiPredicate</a:t>
            </a:r>
            <a:r>
              <a:rPr lang="it-IT" altLang="ja-JP" sz="1600" dirty="0">
                <a:solidFill>
                  <a:srgbClr val="000000"/>
                </a:solidFill>
                <a:latin typeface="Verdana"/>
              </a:rPr>
              <a:t> provide default implementations of the following methods:</a:t>
            </a:r>
            <a:endParaRPr lang="pl-PL" altLang="ja-JP" sz="1600" dirty="0">
              <a:solidFill>
                <a:srgbClr val="000000"/>
              </a:solidFill>
              <a:latin typeface="Verdana"/>
            </a:endParaRPr>
          </a:p>
          <a:p>
            <a:endParaRPr lang="ja-JP" altLang="en-US" sz="1600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and(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Predicate/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BiPredicate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 other</a:t>
            </a: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)</a:t>
            </a:r>
            <a:r>
              <a:rPr lang="pl-PL" altLang="ja-JP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– returns a 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Predicate/</a:t>
            </a:r>
            <a:r>
              <a:rPr lang="en-US" altLang="ja-JP" sz="1600" b="1" dirty="0" err="1">
                <a:solidFill>
                  <a:srgbClr val="000000"/>
                </a:solidFill>
                <a:latin typeface="Verdana"/>
              </a:rPr>
              <a:t>BiPredicate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which is a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logical conjunction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of the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current Predicate/</a:t>
            </a:r>
            <a:r>
              <a:rPr lang="en-US" altLang="ja-JP" sz="1600" b="1" dirty="0" err="1">
                <a:solidFill>
                  <a:srgbClr val="00B0F0"/>
                </a:solidFill>
                <a:latin typeface="Verdana"/>
              </a:rPr>
              <a:t>BiPredicate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 object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and the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argument other</a:t>
            </a:r>
            <a:r>
              <a:rPr lang="en-US" altLang="ja-JP" sz="1600" i="1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pl-PL" altLang="ja-JP" sz="1600" i="1" dirty="0">
              <a:solidFill>
                <a:srgbClr val="000000"/>
              </a:solidFill>
              <a:latin typeface="Verdana"/>
            </a:endParaRPr>
          </a:p>
          <a:p>
            <a:pPr>
              <a:buClr>
                <a:srgbClr val="000000"/>
              </a:buClr>
              <a:buFont typeface="Symbol"/>
              <a:buChar char="·"/>
            </a:pPr>
            <a:endParaRPr lang="ja-JP" altLang="en-US" sz="1600" i="1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b="1" dirty="0" err="1">
                <a:solidFill>
                  <a:srgbClr val="00B050"/>
                </a:solidFill>
                <a:latin typeface="Verdana"/>
              </a:rPr>
              <a:t>or</a:t>
            </a: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(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Predicate/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BiPredicate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 other</a:t>
            </a: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)</a:t>
            </a:r>
            <a:r>
              <a:rPr lang="pl-PL" altLang="ja-JP" sz="1600" dirty="0">
                <a:solidFill>
                  <a:srgbClr val="000000"/>
                </a:solidFill>
                <a:latin typeface="Verdana"/>
              </a:rPr>
              <a:t> –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returns a 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Predicate/</a:t>
            </a:r>
            <a:r>
              <a:rPr lang="en-US" altLang="ja-JP" sz="1600" b="1" dirty="0" err="1">
                <a:solidFill>
                  <a:srgbClr val="000000"/>
                </a:solidFill>
                <a:latin typeface="Verdana"/>
              </a:rPr>
              <a:t>BiPredicate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which is a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logical alternative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of the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current Predicate/</a:t>
            </a:r>
            <a:r>
              <a:rPr lang="en-US" altLang="ja-JP" sz="1600" b="1" dirty="0" err="1">
                <a:solidFill>
                  <a:srgbClr val="00B0F0"/>
                </a:solidFill>
                <a:latin typeface="Verdana"/>
              </a:rPr>
              <a:t>BiPredicate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 object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and the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argument other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altLang="ja-JP" sz="1600" i="1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altLang="ja-JP" sz="1600" i="1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negate</a:t>
            </a: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()</a:t>
            </a:r>
            <a:r>
              <a:rPr lang="pl-PL" altLang="ja-JP" sz="1600" dirty="0">
                <a:solidFill>
                  <a:srgbClr val="000000"/>
                </a:solidFill>
                <a:latin typeface="Verdana"/>
              </a:rPr>
              <a:t> –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returns a 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Predicate/</a:t>
            </a:r>
            <a:r>
              <a:rPr lang="en-US" altLang="ja-JP" sz="1600" b="1" dirty="0" err="1">
                <a:solidFill>
                  <a:srgbClr val="000000"/>
                </a:solidFill>
                <a:latin typeface="Verdana"/>
              </a:rPr>
              <a:t>BiPredicate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which is a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logical negation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of the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current Predicate object</a:t>
            </a:r>
            <a:endParaRPr lang="pl-PL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0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Default methods of Java 8 standard functional interfaces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95536" y="1124744"/>
            <a:ext cx="83529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Interfaces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Function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and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BiFunction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(as well extending them operator interfaces) provide default implementations of the following methods:</a:t>
            </a:r>
          </a:p>
          <a:p>
            <a:endParaRPr lang="pl-PL" sz="1600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b="1" dirty="0" err="1">
                <a:solidFill>
                  <a:srgbClr val="00B050"/>
                </a:solidFill>
                <a:latin typeface="Verdana"/>
              </a:rPr>
              <a:t>compose</a:t>
            </a: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(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Function/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BiFunction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)</a:t>
            </a:r>
            <a:r>
              <a:rPr lang="pl-PL" altLang="ja-JP" sz="1600" b="1" dirty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sz="1600" dirty="0">
                <a:solidFill>
                  <a:srgbClr val="000000"/>
                </a:solidFill>
                <a:latin typeface="Verdana"/>
              </a:rPr>
              <a:t>–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returns a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composite Function/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BiFunction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which</a:t>
            </a:r>
          </a:p>
          <a:p>
            <a:pPr marL="80010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invokes Function/</a:t>
            </a:r>
            <a:r>
              <a:rPr lang="en-US" altLang="ja-JP" sz="1600" b="1" dirty="0" err="1">
                <a:solidFill>
                  <a:srgbClr val="00B0F0"/>
                </a:solidFill>
                <a:latin typeface="Verdana"/>
              </a:rPr>
              <a:t>BiFunction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with the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argument provided by the user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marL="800100" lvl="1" indent="-342900">
              <a:buClr>
                <a:srgbClr val="000000"/>
              </a:buClr>
              <a:buAutoNum type="arabicPeriod"/>
            </a:pP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applies current Function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to the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result of the first step</a:t>
            </a:r>
          </a:p>
          <a:p>
            <a:pPr marL="800100" lvl="1" indent="-342900">
              <a:buClr>
                <a:srgbClr val="000000"/>
              </a:buClr>
              <a:buAutoNum type="arabicPeriod"/>
            </a:pPr>
            <a:endParaRPr lang="pl-PL" altLang="ja-JP" sz="1600" b="1" i="1" dirty="0">
              <a:solidFill>
                <a:srgbClr val="00B0F0"/>
              </a:solidFill>
              <a:latin typeface="Verdana"/>
            </a:endParaRPr>
          </a:p>
          <a:p>
            <a:pPr>
              <a:buClr>
                <a:srgbClr val="000000"/>
              </a:buClr>
              <a:buFont typeface="Symbol"/>
              <a:buChar char="·"/>
            </a:pPr>
            <a:endParaRPr lang="pl-PL" altLang="ja-JP" sz="1600" i="1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l-PL" altLang="ja-JP" sz="1600" b="1" dirty="0" err="1">
                <a:solidFill>
                  <a:srgbClr val="00B050"/>
                </a:solidFill>
                <a:latin typeface="Verdana"/>
              </a:rPr>
              <a:t>andThen</a:t>
            </a: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(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Function/</a:t>
            </a:r>
            <a:r>
              <a:rPr lang="en-US" altLang="ja-JP" sz="1600" b="1" dirty="0" err="1">
                <a:solidFill>
                  <a:srgbClr val="00B050"/>
                </a:solidFill>
                <a:latin typeface="Verdana"/>
              </a:rPr>
              <a:t>BiFunction</a:t>
            </a:r>
            <a:r>
              <a:rPr lang="pl-PL" altLang="ja-JP" sz="1600" b="1" dirty="0">
                <a:solidFill>
                  <a:srgbClr val="00B050"/>
                </a:solidFill>
                <a:latin typeface="Verdana"/>
              </a:rPr>
              <a:t>)</a:t>
            </a:r>
            <a:r>
              <a:rPr lang="pl-PL" altLang="ja-JP" sz="1600" dirty="0">
                <a:solidFill>
                  <a:srgbClr val="000000"/>
                </a:solidFill>
                <a:latin typeface="Verdana"/>
              </a:rPr>
              <a:t> –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builds a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/>
              </a:rPr>
              <a:t>composite Function/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/>
              </a:rPr>
              <a:t>BiFunction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which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works ‘in the opposite direction’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as method 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compose()</a:t>
            </a:r>
          </a:p>
          <a:p>
            <a:pPr marL="80010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invokes current Function/</a:t>
            </a:r>
            <a:r>
              <a:rPr lang="en-US" altLang="ja-JP" sz="1600" b="1" dirty="0" err="1">
                <a:solidFill>
                  <a:srgbClr val="00B0F0"/>
                </a:solidFill>
                <a:latin typeface="Verdana"/>
              </a:rPr>
              <a:t>BiFunction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;</a:t>
            </a:r>
          </a:p>
          <a:p>
            <a:pPr marL="80010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applies Function passed as argument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to the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result of the first step</a:t>
            </a:r>
            <a:endParaRPr lang="pl-PL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65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Default methods of functional interfaces – sample 1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ItemGenerator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itg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ItemGenerator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/>
              </a:rPr>
              <a:t>OrderItems</a:t>
            </a:r>
            <a:r>
              <a:rPr lang="pl-PL" sz="1600" b="1" dirty="0">
                <a:solidFill>
                  <a:srgbClr val="2A00FF"/>
                </a:solidFill>
                <a:latin typeface="Consolas"/>
              </a:rPr>
              <a:t>.txt"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generate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(7, 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600" b="1" i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600" dirty="0">
              <a:latin typeface="Consolas"/>
            </a:endParaRPr>
          </a:p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Predicate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chleb = e -&gt;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e.getName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().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equals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("chleb");</a:t>
            </a:r>
          </a:p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Predicate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mleko = e -&gt;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e.getName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().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equals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("mleko");</a:t>
            </a:r>
          </a:p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Predicate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drogi = e -&gt;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e.getPrice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 &gt; 3;</a:t>
            </a:r>
          </a:p>
          <a:p>
            <a:endParaRPr lang="pl-PL" sz="1600" dirty="0"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findAll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b="1" i="1" u="sng" dirty="0" err="1">
                <a:solidFill>
                  <a:srgbClr val="00B050"/>
                </a:solidFill>
                <a:latin typeface="Consolas"/>
              </a:rPr>
              <a:t>chleb.or</a:t>
            </a:r>
            <a:r>
              <a:rPr lang="pl-PL" sz="1600" b="1" i="1" u="sng" dirty="0">
                <a:solidFill>
                  <a:srgbClr val="00B050"/>
                </a:solidFill>
                <a:latin typeface="Consolas"/>
              </a:rPr>
              <a:t>(mleko)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"Chleb albo mleko"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findAll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b="1" i="1" u="sng" dirty="0" err="1">
                <a:solidFill>
                  <a:srgbClr val="00B050"/>
                </a:solidFill>
                <a:latin typeface="Consolas"/>
              </a:rPr>
              <a:t>chleb.negate</a:t>
            </a:r>
            <a:r>
              <a:rPr lang="pl-PL" sz="1600" b="1" i="1" u="sng" dirty="0">
                <a:solidFill>
                  <a:srgbClr val="00B050"/>
                </a:solidFill>
                <a:latin typeface="Consolas"/>
              </a:rPr>
              <a:t>()</a:t>
            </a:r>
            <a:r>
              <a:rPr lang="en-US" sz="1600" b="1" i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"Nie chleb"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findAll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b="1" i="1" u="sng" dirty="0" err="1">
                <a:solidFill>
                  <a:srgbClr val="00B050"/>
                </a:solidFill>
                <a:latin typeface="Consolas"/>
              </a:rPr>
              <a:t>chleb.and</a:t>
            </a:r>
            <a:r>
              <a:rPr lang="pl-PL" sz="1600" b="1" i="1" u="sng" dirty="0">
                <a:solidFill>
                  <a:srgbClr val="00B050"/>
                </a:solidFill>
                <a:latin typeface="Consolas"/>
              </a:rPr>
              <a:t>(drogi)</a:t>
            </a:r>
            <a:r>
              <a:rPr lang="en-US" sz="1600" b="1" i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2A00FF"/>
                </a:solidFill>
                <a:latin typeface="Consolas"/>
              </a:rPr>
              <a:t>"Drogi chleb"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}</a:t>
            </a:r>
            <a:endParaRPr lang="pl-PL" sz="1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796136" y="4149080"/>
            <a:ext cx="2880320" cy="20621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/>
              </a:rPr>
              <a:t>OrderItems.txt contents:</a:t>
            </a:r>
            <a:endParaRPr lang="pl-PL" sz="1600" b="1" dirty="0">
              <a:solidFill>
                <a:schemeClr val="bg1"/>
              </a:solidFill>
              <a:latin typeface="Consolas"/>
            </a:endParaRP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chleb2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mleko2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masło3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chleb5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masło2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chleb7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mleko3</a:t>
            </a:r>
            <a:endParaRPr lang="pl-P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08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Default methods of functional interfaces – sample 1 output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257722"/>
            <a:ext cx="8496944" cy="35394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Chleb albo mleko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id=1,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=2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id=2,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=mleko,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=2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id=4,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=5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id=6,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=7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id=7,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=mleko,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=3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Nie chleb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id=2,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=mleko,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=2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id=3,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=masło,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=3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id=5,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=masło,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=2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id=7,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=mleko,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=3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Drogi chleb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id=4,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=5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id=6,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=7</a:t>
            </a:r>
          </a:p>
        </p:txBody>
      </p:sp>
    </p:spTree>
    <p:extLst>
      <p:ext uri="{BB962C8B-B14F-4D97-AF65-F5344CB8AC3E}">
        <p14:creationId xmlns:p14="http://schemas.microsoft.com/office/powerpoint/2010/main" val="3270808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Default methods of functional interfaces – sample 2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5689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UnaryOperator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&lt;String&gt;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italic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= e -&gt; "&lt;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italic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&gt;"+ e + "&lt;/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italic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  </a:t>
            </a:r>
          </a:p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UnaryOperator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&lt;String&gt;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= e -&gt; "&lt;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&gt;"+ e + "&lt;/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Function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&lt;String, String&gt; kompoz1 = 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italic.compose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)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Function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&lt;String, String&gt; kompoz2 = 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italic.andThen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)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l-PL" sz="1600" dirty="0"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ala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am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 kota"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>
                <a:solidFill>
                  <a:srgbClr val="6A3E3E"/>
                </a:solidFill>
                <a:latin typeface="Consolas"/>
              </a:rPr>
              <a:t>bold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.apply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>
                <a:solidFill>
                  <a:srgbClr val="6A3E3E"/>
                </a:solidFill>
                <a:latin typeface="Consolas"/>
              </a:rPr>
              <a:t>italic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.apply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kompoz1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.apply(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kompoz2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.apply(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l-PL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Consumer&lt;Item&gt;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vat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.setPrice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.getPrice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Consumer&lt;Item&gt;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upust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.setPrice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.getPrice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- 2);</a:t>
            </a:r>
          </a:p>
          <a:p>
            <a:endParaRPr lang="pl-PL" sz="1600" dirty="0">
              <a:latin typeface="Consolas"/>
            </a:endParaRPr>
          </a:p>
          <a:p>
            <a:r>
              <a:rPr lang="pl-PL" sz="1600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findAll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b="1" i="1" dirty="0" err="1">
                <a:solidFill>
                  <a:srgbClr val="00B050"/>
                </a:solidFill>
                <a:latin typeface="Consolas"/>
              </a:rPr>
              <a:t>chleb.and</a:t>
            </a:r>
            <a:r>
              <a:rPr lang="pl-PL" sz="1600" b="1" i="1" dirty="0">
                <a:solidFill>
                  <a:srgbClr val="00B050"/>
                </a:solidFill>
                <a:latin typeface="Consolas"/>
              </a:rPr>
              <a:t>(drogi)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process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b="1" i="1" dirty="0" err="1">
                <a:solidFill>
                  <a:srgbClr val="00B050"/>
                </a:solidFill>
                <a:latin typeface="Consolas"/>
              </a:rPr>
              <a:t>vat.andThen</a:t>
            </a:r>
            <a:r>
              <a:rPr lang="pl-PL" sz="1600" b="1" i="1" dirty="0">
                <a:solidFill>
                  <a:srgbClr val="00B050"/>
                </a:solidFill>
                <a:latin typeface="Consolas"/>
              </a:rPr>
              <a:t>(upust)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pl-PL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600" b="1" dirty="0">
                <a:solidFill>
                  <a:srgbClr val="6A3E3E"/>
                </a:solidFill>
                <a:latin typeface="Consolas"/>
              </a:rPr>
              <a:t>out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1" i="1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808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Default methods of functional interfaces – sample 1 output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496944" cy="20621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ala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am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 kota&lt;/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italic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ala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am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 kota&lt;/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italic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italic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&gt;&lt;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ala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am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 kota&lt;/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&gt;&lt;/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italic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&lt;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&gt;&lt;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italic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ala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am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 kota&lt;/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italic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&gt;&lt;/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bold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&gt;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id=4,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=5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id=6,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=7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id=4,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=4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/>
              </a:rPr>
              <a:t>id=6,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name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=chleb, </a:t>
            </a:r>
            <a:r>
              <a:rPr lang="pl-PL" sz="1600" b="1" dirty="0" err="1">
                <a:solidFill>
                  <a:schemeClr val="bg1"/>
                </a:solidFill>
                <a:latin typeface="Consolas"/>
              </a:rPr>
              <a:t>price</a:t>
            </a:r>
            <a:r>
              <a:rPr lang="pl-PL" sz="1600" b="1" dirty="0">
                <a:solidFill>
                  <a:schemeClr val="bg1"/>
                </a:solidFill>
                <a:latin typeface="Consolas"/>
              </a:rPr>
              <a:t>=6</a:t>
            </a:r>
            <a:endParaRPr lang="pl-P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Lambda expression syntax</a:t>
            </a:r>
            <a:endParaRPr lang="pl-PL" sz="2400" dirty="0"/>
          </a:p>
        </p:txBody>
      </p:sp>
      <p:sp>
        <p:nvSpPr>
          <p:cNvPr id="6" name="pole tekstowe 3"/>
          <p:cNvSpPr txBox="1"/>
          <p:nvPr/>
        </p:nvSpPr>
        <p:spPr>
          <a:xfrm>
            <a:off x="305526" y="1052736"/>
            <a:ext cx="85329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(parameter list) -&gt; lambda expression body</a:t>
            </a:r>
          </a:p>
          <a:p>
            <a:endParaRPr lang="en-US" sz="1600" dirty="0">
              <a:solidFill>
                <a:srgbClr val="000000"/>
              </a:solidFill>
              <a:latin typeface="+mj-lt"/>
              <a:ea typeface="Times New Roman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+mj-lt"/>
                <a:ea typeface="Times New Roman"/>
              </a:rPr>
              <a:t>parameter list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 – comma separated declarations of arguments passed to lambda expression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lambda expression body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 –  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                                                (1) a </a:t>
            </a:r>
            <a:r>
              <a:rPr lang="en-US" sz="1600" b="1" dirty="0">
                <a:solidFill>
                  <a:srgbClr val="0070C0"/>
                </a:solidFill>
                <a:latin typeface="+mj-lt"/>
                <a:ea typeface="Times New Roman"/>
              </a:rPr>
              <a:t>single expression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                                                (2) an </a:t>
            </a:r>
            <a:r>
              <a:rPr lang="en-US" sz="1600" b="1" dirty="0">
                <a:solidFill>
                  <a:srgbClr val="0070C0"/>
                </a:solidFill>
                <a:latin typeface="+mj-lt"/>
                <a:ea typeface="Times New Roman"/>
              </a:rPr>
              <a:t>instruction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Times New Roman"/>
              </a:rPr>
              <a:t> or </a:t>
            </a:r>
            <a:r>
              <a:rPr lang="en-US" sz="1600" b="1" dirty="0">
                <a:solidFill>
                  <a:srgbClr val="0070C0"/>
                </a:solidFill>
                <a:latin typeface="+mj-lt"/>
                <a:ea typeface="Times New Roman"/>
              </a:rPr>
              <a:t>block of instructions enclosed in curly brackets ({…})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05526" y="3284984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In case types of parameters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can be inferred (i.e. guessed)</a:t>
            </a:r>
            <a:r>
              <a:rPr lang="en-US" sz="1600" dirty="0">
                <a:latin typeface="+mj-lt"/>
                <a:ea typeface="Times New Roman"/>
              </a:rPr>
              <a:t> we can </a:t>
            </a:r>
            <a:r>
              <a:rPr lang="en-US" sz="1600" b="1" dirty="0">
                <a:solidFill>
                  <a:srgbClr val="00B050"/>
                </a:solidFill>
                <a:latin typeface="+mj-lt"/>
                <a:ea typeface="Times New Roman"/>
              </a:rPr>
              <a:t>omit types in parameter declarations</a:t>
            </a:r>
            <a:r>
              <a:rPr lang="en-US" sz="1600" dirty="0">
                <a:latin typeface="+mj-lt"/>
                <a:ea typeface="Times New Roman"/>
              </a:rPr>
              <a:t>.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305526" y="4284385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We can </a:t>
            </a:r>
            <a:r>
              <a:rPr lang="en-US" sz="1600" b="1" dirty="0">
                <a:solidFill>
                  <a:srgbClr val="00B050"/>
                </a:solidFill>
                <a:latin typeface="+mj-lt"/>
                <a:ea typeface="Times New Roman"/>
              </a:rPr>
              <a:t>omit brackets enclosing parameter list</a:t>
            </a:r>
            <a:r>
              <a:rPr lang="en-US" sz="1600" dirty="0">
                <a:latin typeface="+mj-lt"/>
                <a:ea typeface="Times New Roman"/>
              </a:rPr>
              <a:t> if there is a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single parameter and its type can be inferred</a:t>
            </a:r>
            <a:r>
              <a:rPr lang="en-US" sz="1600" dirty="0">
                <a:latin typeface="+mj-lt"/>
                <a:ea typeface="Times New Roman"/>
              </a:rPr>
              <a:t>.</a:t>
            </a:r>
            <a:endParaRPr lang="en-US" sz="1600" b="1" dirty="0">
              <a:solidFill>
                <a:srgbClr val="0070C0"/>
              </a:solidFill>
              <a:latin typeface="+mj-lt"/>
              <a:ea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lambda expressions work</a:t>
            </a:r>
            <a:endParaRPr lang="pl-PL" sz="2400" dirty="0"/>
          </a:p>
        </p:txBody>
      </p:sp>
      <p:sp>
        <p:nvSpPr>
          <p:cNvPr id="5" name="pole tekstowe 3"/>
          <p:cNvSpPr txBox="1"/>
          <p:nvPr/>
        </p:nvSpPr>
        <p:spPr>
          <a:xfrm>
            <a:off x="305526" y="980728"/>
            <a:ext cx="85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A lambda expression which accepts argument of type </a:t>
            </a:r>
            <a:r>
              <a:rPr lang="en-US" sz="1600" b="1" dirty="0" err="1">
                <a:solidFill>
                  <a:srgbClr val="00B0F0"/>
                </a:solidFill>
                <a:latin typeface="+mj-lt"/>
                <a:ea typeface="Times New Roman"/>
              </a:rPr>
              <a:t>int</a:t>
            </a:r>
            <a:r>
              <a:rPr lang="en-US" sz="1600" dirty="0">
                <a:latin typeface="+mj-lt"/>
                <a:ea typeface="Times New Roman"/>
              </a:rPr>
              <a:t> and returns its value incremented by 1.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05526" y="1412776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n) -&gt; { return n + 1; }</a:t>
            </a:r>
            <a:endParaRPr lang="pl-PL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05526" y="2113111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For the above lambda expression we need to define a corresponding functional interface – for instance: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05526" y="2690917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IntProcessor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process(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273465" y="4140369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As we can notice the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name of the interface</a:t>
            </a:r>
            <a:r>
              <a:rPr lang="en-US" sz="1600" dirty="0">
                <a:latin typeface="+mj-lt"/>
                <a:ea typeface="Times New Roman"/>
              </a:rPr>
              <a:t>, as well as the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name of method implemented by lambda expression</a:t>
            </a:r>
            <a:r>
              <a:rPr lang="en-US" sz="1600" dirty="0">
                <a:latin typeface="+mj-lt"/>
                <a:ea typeface="Times New Roman"/>
              </a:rPr>
              <a:t> can be </a:t>
            </a:r>
            <a:r>
              <a:rPr lang="en-US" sz="1600" b="1" u="sng" dirty="0">
                <a:solidFill>
                  <a:srgbClr val="00B050"/>
                </a:solidFill>
                <a:latin typeface="+mj-lt"/>
                <a:ea typeface="Times New Roman"/>
              </a:rPr>
              <a:t>arbitrary</a:t>
            </a:r>
            <a:r>
              <a:rPr lang="en-US" sz="1600" dirty="0">
                <a:latin typeface="+mj-lt"/>
                <a:ea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lambda expressions work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96361" y="1332632"/>
            <a:ext cx="85689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class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LambdaSample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//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static void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arrOp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[]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IntProcessor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p)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//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static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IntProcessor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getIntProcessor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return </a:t>
            </a:r>
            <a:r>
              <a:rPr lang="en-GB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</a:t>
            </a:r>
            <a:r>
              <a:rPr lang="en-GB" sz="1400" b="1" dirty="0" err="1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</a:t>
            </a:r>
            <a:r>
              <a:rPr lang="en-GB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n) -&gt; { return n + 1; };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// context of use – result type of</a:t>
            </a:r>
          </a:p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                                     // method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public static void main(String[]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IntProcessor p = </a:t>
            </a:r>
            <a:r>
              <a:rPr lang="pt-BR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(int n) -&gt; { return n + 1; };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// context of use – variable</a:t>
            </a:r>
          </a:p>
          <a:p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                                               // type</a:t>
            </a:r>
          </a:p>
          <a:p>
            <a:r>
              <a:rPr lang="pt-BR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[]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= { 1, 2, 3 };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arrOp(arr, </a:t>
            </a:r>
            <a:r>
              <a:rPr lang="pt-BR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(int n) -&gt; { return n + 1; }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);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// context of use – type of</a:t>
            </a:r>
          </a:p>
          <a:p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                                           // parameter accepted by method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Object p1 =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getIntProcessor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// ...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3263" y="1629271"/>
            <a:ext cx="335720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compiler ‘guesses’ target type based on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context of use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3183" y="5406315"/>
            <a:ext cx="4587289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Lambda expressions are 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used as implementations</a:t>
            </a:r>
            <a:r>
              <a:rPr lang="en-US" sz="1600" dirty="0"/>
              <a:t> of </a:t>
            </a:r>
            <a:r>
              <a:rPr lang="en-US" sz="1600" b="1" dirty="0" err="1"/>
              <a:t>IntProcessor</a:t>
            </a:r>
            <a:r>
              <a:rPr lang="en-US" sz="1600" dirty="0"/>
              <a:t> interface – they will not be invoked until </a:t>
            </a:r>
            <a:r>
              <a:rPr lang="en-US" sz="1600" b="1" dirty="0"/>
              <a:t>process()</a:t>
            </a:r>
            <a:r>
              <a:rPr lang="en-US" sz="1600" dirty="0"/>
              <a:t> method is called</a:t>
            </a:r>
            <a:endParaRPr lang="pl-PL" sz="1600" dirty="0"/>
          </a:p>
        </p:txBody>
      </p:sp>
      <p:sp>
        <p:nvSpPr>
          <p:cNvPr id="9" name="pole tekstowe 3"/>
          <p:cNvSpPr txBox="1"/>
          <p:nvPr/>
        </p:nvSpPr>
        <p:spPr>
          <a:xfrm>
            <a:off x="296361" y="899329"/>
            <a:ext cx="85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We can use lambda expression wherever value of </a:t>
            </a:r>
            <a:r>
              <a:rPr lang="en-US" sz="1600" b="1" dirty="0" err="1">
                <a:latin typeface="+mj-lt"/>
                <a:ea typeface="Times New Roman"/>
              </a:rPr>
              <a:t>IntProcessor</a:t>
            </a:r>
            <a:r>
              <a:rPr lang="en-US" sz="1600" dirty="0">
                <a:latin typeface="+mj-lt"/>
                <a:ea typeface="Times New Roman"/>
              </a:rPr>
              <a:t> type is used.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lambda expressions work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96361" y="2768729"/>
            <a:ext cx="8568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static void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arrOp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[]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arr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IntProcessor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p)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   for (int i = 0; i &lt; arr.length; i++)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     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arr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[i] =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p.process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(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arr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[i])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;  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lambda expression evaluation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   IntProcessor p = (int n) -&gt; { return n + 1; };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int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x =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p.process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(1)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; 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lambda expression evaluation</a:t>
            </a:r>
            <a:endParaRPr lang="pl-PL" sz="1400" dirty="0">
              <a:solidFill>
                <a:srgbClr val="00B050"/>
              </a:solidFill>
              <a:latin typeface="Consolas" panose="020B0609020204030204" pitchFamily="49" charset="0"/>
              <a:ea typeface="MS Mincho" panose="02020609040205080304" pitchFamily="49" charset="-128"/>
              <a:cs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(x);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[]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arr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= {1, 2, 3 };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   arrOp(arr, (int n) -&gt; { return n + 1; } 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Arrays.toString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arr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));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}</a:t>
            </a:r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96361" y="899329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The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compiler amends class definition with a code</a:t>
            </a:r>
            <a:r>
              <a:rPr lang="en-US" sz="1600" dirty="0">
                <a:latin typeface="+mj-lt"/>
                <a:ea typeface="Times New Roman"/>
              </a:rPr>
              <a:t> which in the runtime will be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used for instantiating an implementation</a:t>
            </a:r>
            <a:r>
              <a:rPr lang="en-US" sz="1600" dirty="0">
                <a:latin typeface="+mj-lt"/>
                <a:ea typeface="Times New Roman"/>
              </a:rPr>
              <a:t> of functional interface </a:t>
            </a:r>
            <a:r>
              <a:rPr lang="en-US" sz="1600" b="1" dirty="0" err="1">
                <a:latin typeface="+mj-lt"/>
                <a:ea typeface="Times New Roman"/>
              </a:rPr>
              <a:t>IntProcessor</a:t>
            </a:r>
            <a:r>
              <a:rPr lang="en-US" sz="1600" dirty="0">
                <a:latin typeface="+mj-lt"/>
                <a:ea typeface="Times New Roman"/>
              </a:rPr>
              <a:t>.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273027" y="1578278"/>
            <a:ext cx="85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In the discussed example method </a:t>
            </a:r>
            <a:r>
              <a:rPr lang="en-US" sz="1600" b="1" dirty="0">
                <a:latin typeface="+mj-lt"/>
                <a:ea typeface="Times New Roman"/>
              </a:rPr>
              <a:t>process()</a:t>
            </a:r>
            <a:r>
              <a:rPr lang="en-US" sz="1600" dirty="0">
                <a:latin typeface="+mj-lt"/>
                <a:ea typeface="Times New Roman"/>
              </a:rPr>
              <a:t> will be implemented as: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int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 process(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int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 a) { return a + 1; }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273027" y="2132176"/>
            <a:ext cx="85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Lambda expression is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not evaluated until </a:t>
            </a:r>
            <a:r>
              <a:rPr lang="en-US" sz="1600" b="1" dirty="0">
                <a:solidFill>
                  <a:srgbClr val="00B0F0"/>
                </a:solidFill>
                <a:latin typeface="+mj-lt"/>
                <a:ea typeface="Times New Roman"/>
              </a:rPr>
              <a:t>process()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 method is invoked</a:t>
            </a:r>
            <a:r>
              <a:rPr lang="en-US" sz="1600" dirty="0">
                <a:latin typeface="+mj-lt"/>
                <a:ea typeface="Times New Roman"/>
              </a:rPr>
              <a:t>.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  <a:ea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Abbreviated syntax</a:t>
            </a:r>
            <a:endParaRPr lang="pl-PL" sz="2400" dirty="0"/>
          </a:p>
        </p:txBody>
      </p:sp>
      <p:sp>
        <p:nvSpPr>
          <p:cNvPr id="5" name="pole tekstowe 3"/>
          <p:cNvSpPr txBox="1"/>
          <p:nvPr/>
        </p:nvSpPr>
        <p:spPr>
          <a:xfrm>
            <a:off x="296361" y="899329"/>
            <a:ext cx="8532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The compiler can </a:t>
            </a:r>
            <a:r>
              <a:rPr lang="en-US" sz="1600" b="1" dirty="0">
                <a:solidFill>
                  <a:srgbClr val="00B050"/>
                </a:solidFill>
                <a:latin typeface="+mj-lt"/>
                <a:ea typeface="Times New Roman"/>
              </a:rPr>
              <a:t>infer types of parameter and result based on function descriptor</a:t>
            </a:r>
            <a:r>
              <a:rPr lang="en-US" sz="1600" dirty="0">
                <a:latin typeface="+mj-lt"/>
                <a:ea typeface="Times New Roman"/>
              </a:rPr>
              <a:t> of the method of functional interface. </a:t>
            </a:r>
          </a:p>
          <a:p>
            <a:pPr algn="just"/>
            <a:r>
              <a:rPr lang="en-US" sz="1600" dirty="0">
                <a:latin typeface="+mj-lt"/>
                <a:ea typeface="Times New Roman"/>
              </a:rPr>
              <a:t>Therefore we can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Times New Roman"/>
              </a:rPr>
              <a:t>skip parameter type in lambda expression definition</a:t>
            </a:r>
            <a:r>
              <a:rPr lang="en-US" sz="1600" dirty="0">
                <a:latin typeface="+mj-lt"/>
                <a:ea typeface="Times New Roman"/>
              </a:rPr>
              <a:t>.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263082" y="1980129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We can also omit brackets enclosing the parameter list because the deferred method accepts single parameter.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254631" y="2844225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  <a:ea typeface="Times New Roman"/>
              </a:rPr>
              <a:t>We can use abbreviated expression syntax – i.e. skip unnecessary curly brackets because the result of lambda expression is a result of a regular Java expression.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296361" y="4273351"/>
            <a:ext cx="8632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arrOp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(int n) -&gt; { return n + 1; }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)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sym typeface="Wingdings" panose="05000000000000000000" pitchFamily="2" charset="2"/>
              </a:rPr>
              <a:t>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arrOp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, 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n -&gt; n + 1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);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5156048" y="4200312"/>
            <a:ext cx="92812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6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Multi-type expressions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interface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IntProcessor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process(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n);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interface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StringProcessor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String process(String n);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public class Sample {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static void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arrOp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[]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IntProcessor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p) {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for (int i = 0; i &lt; arr.length; i++)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] = 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p.process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[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])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}  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static void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sarrOp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(String[]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StringProcessor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p) {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for (int i = 0; i &lt; arr.length; i++)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] = 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p.process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[</a:t>
            </a:r>
            <a:r>
              <a:rPr lang="en-GB" sz="1600" b="1" dirty="0" err="1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</a:t>
            </a:r>
            <a:r>
              <a:rPr lang="en-GB" sz="1600" b="1" dirty="0">
                <a:solidFill>
                  <a:srgbClr val="00B0F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])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   }</a:t>
            </a:r>
          </a:p>
          <a:p>
            <a:r>
              <a:rPr lang="en-US" altLang="ja-JP" sz="1600" dirty="0">
                <a:latin typeface="Consolas" panose="020B0609020204030204" pitchFamily="49" charset="0"/>
                <a:ea typeface="MS Mincho" panose="02020609040205080304" pitchFamily="49" charset="-128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9913" y="1696695"/>
            <a:ext cx="5112568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ja-JP" sz="1400" b="1" dirty="0" err="1">
                <a:solidFill>
                  <a:srgbClr val="000000"/>
                </a:solidFill>
                <a:latin typeface="Verdana" panose="020B0604030504040204" pitchFamily="34" charset="0"/>
                <a:ea typeface="MS Mincho" panose="02020609040205080304" pitchFamily="49" charset="-128"/>
              </a:rPr>
              <a:t>IntProcessor</a:t>
            </a:r>
            <a:br>
              <a:rPr lang="ja-JP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MS Mincho" panose="02020609040205080304" pitchFamily="49" charset="-128"/>
              </a:rPr>
            </a:br>
            <a:endParaRPr lang="pl-PL" sz="1600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[]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= { 1, 2, 3 };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arrOp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arr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, </a:t>
            </a:r>
            <a:r>
              <a:rPr lang="en-GB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n -&gt; n + 1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);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// number addition</a:t>
            </a:r>
            <a:endParaRPr lang="pl-PL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MS Mincho" panose="02020609040205080304" pitchFamily="49" charset="-128"/>
            </a:endParaRPr>
          </a:p>
          <a:p>
            <a:endParaRPr lang="pl-PL" altLang="ja-JP" sz="1100" dirty="0">
              <a:solidFill>
                <a:srgbClr val="000000"/>
              </a:solidFill>
              <a:latin typeface="Verdana" panose="020B0604030504040204" pitchFamily="34" charset="0"/>
              <a:ea typeface="MS Mincho" panose="02020609040205080304" pitchFamily="49" charset="-128"/>
            </a:endParaRPr>
          </a:p>
          <a:p>
            <a:r>
              <a:rPr lang="pl-PL" altLang="ja-JP" sz="14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StringProcessor</a:t>
            </a:r>
            <a:endParaRPr lang="pl-P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</a:endParaRPr>
          </a:p>
          <a:p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String[] sarr = { "Ala", "kot", "pies" };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sarrOp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sarr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, 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n -&gt; 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+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1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// string concatenation</a:t>
            </a:r>
            <a:endParaRPr lang="pl-PL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3" y="901433"/>
            <a:ext cx="5112568" cy="615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MS Mincho" panose="02020609040205080304" pitchFamily="49" charset="-128"/>
              </a:rPr>
              <a:t>What is the type of lambda expression?</a:t>
            </a:r>
          </a:p>
          <a:p>
            <a:pPr algn="ctr"/>
            <a:r>
              <a:rPr lang="pl-PL" altLang="ja-JP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MS Mincho" panose="02020609040205080304" pitchFamily="49" charset="-128"/>
              </a:rPr>
              <a:t>n -&gt; n+1</a:t>
            </a:r>
          </a:p>
        </p:txBody>
      </p:sp>
    </p:spTree>
    <p:extLst>
      <p:ext uri="{BB962C8B-B14F-4D97-AF65-F5344CB8AC3E}">
        <p14:creationId xmlns:p14="http://schemas.microsoft.com/office/powerpoint/2010/main" val="28341014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5599</Words>
  <Application>Microsoft Office PowerPoint</Application>
  <PresentationFormat>On-screen Show (4:3)</PresentationFormat>
  <Paragraphs>704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MS Mincho</vt:lpstr>
      <vt:lpstr>ＭＳ Ｐゴシック</vt:lpstr>
      <vt:lpstr>Arial</vt:lpstr>
      <vt:lpstr>Calibri</vt:lpstr>
      <vt:lpstr>Calibri Light</vt:lpstr>
      <vt:lpstr>Consolas</vt:lpstr>
      <vt:lpstr>Courier New</vt:lpstr>
      <vt:lpstr>Symbol</vt:lpstr>
      <vt:lpstr>Times New Roman</vt:lpstr>
      <vt:lpstr>Verdana</vt:lpstr>
      <vt:lpstr>Wingdings</vt:lpstr>
      <vt:lpstr>Motyw pakietu Office</vt:lpstr>
      <vt:lpstr>Custom Design</vt:lpstr>
      <vt:lpstr>1_Motyw pakietu Office</vt:lpstr>
      <vt:lpstr>Lambda expressions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THI THU TRANG DO</cp:lastModifiedBy>
  <cp:revision>187</cp:revision>
  <dcterms:created xsi:type="dcterms:W3CDTF">2014-11-19T15:38:20Z</dcterms:created>
  <dcterms:modified xsi:type="dcterms:W3CDTF">2018-10-29T17:07:57Z</dcterms:modified>
</cp:coreProperties>
</file>