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6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1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2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8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6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2589-488F-49E5-B616-01444EBFBAB0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F7F5-378B-4771-8F0B-71CBC43DE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Project </a:t>
            </a:r>
            <a:r>
              <a:rPr lang="en-US" altLang="ko-KR" sz="3600" smtClean="0"/>
              <a:t>#6: OS </a:t>
            </a:r>
            <a:r>
              <a:rPr lang="ko-KR" altLang="en-US" sz="3600" smtClean="0"/>
              <a:t>화면보호기 기능 추가구현</a:t>
            </a:r>
            <a:r>
              <a:rPr lang="ko-KR" altLang="en-US" sz="3600"/>
              <a:t/>
            </a:r>
            <a:br>
              <a:rPr lang="ko-KR" altLang="en-US" sz="3600"/>
            </a:br>
            <a:endParaRPr lang="ko-KR" altLang="en-US" sz="3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75930"/>
            <a:ext cx="9144000" cy="1655762"/>
          </a:xfrm>
        </p:spPr>
        <p:txBody>
          <a:bodyPr/>
          <a:lstStyle/>
          <a:p>
            <a:r>
              <a:rPr lang="en-US" altLang="ko-KR" smtClean="0"/>
              <a:t>2019-2</a:t>
            </a:r>
            <a:r>
              <a:rPr lang="ko-KR" altLang="en-US" smtClean="0"/>
              <a:t>학기 운영체제 </a:t>
            </a:r>
            <a:r>
              <a:rPr lang="en-US" altLang="ko-KR" smtClean="0"/>
              <a:t>(</a:t>
            </a:r>
            <a:r>
              <a:rPr lang="ko-KR" altLang="en-US" smtClean="0"/>
              <a:t>다</a:t>
            </a:r>
            <a:r>
              <a:rPr lang="en-US" altLang="ko-KR" smtClean="0"/>
              <a:t>)</a:t>
            </a:r>
            <a:r>
              <a:rPr lang="ko-KR" altLang="en-US" smtClean="0"/>
              <a:t>반 </a:t>
            </a:r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en-US" altLang="ko-KR" smtClean="0"/>
          </a:p>
          <a:p>
            <a:r>
              <a:rPr lang="ko-KR" altLang="en-US"/>
              <a:t>전영준</a:t>
            </a:r>
            <a:r>
              <a:rPr lang="en-US" altLang="ko-KR"/>
              <a:t>, </a:t>
            </a:r>
            <a:r>
              <a:rPr lang="ko-KR" altLang="en-US"/>
              <a:t>이창국</a:t>
            </a:r>
            <a:r>
              <a:rPr lang="en-US" altLang="ko-KR"/>
              <a:t>, </a:t>
            </a:r>
            <a:r>
              <a:rPr lang="ko-KR" altLang="en-US"/>
              <a:t>배성재</a:t>
            </a:r>
            <a:r>
              <a:rPr lang="en-US" altLang="ko-KR"/>
              <a:t>, </a:t>
            </a:r>
            <a:r>
              <a:rPr lang="ko-KR" altLang="en-US"/>
              <a:t>박진우</a:t>
            </a:r>
            <a:r>
              <a:rPr lang="en-US" altLang="ko-KR"/>
              <a:t>, </a:t>
            </a:r>
            <a:r>
              <a:rPr lang="ko-KR" altLang="en-US"/>
              <a:t>유정수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2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동작과정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2518" y="2799403"/>
            <a:ext cx="5852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1) 1ms</a:t>
            </a:r>
            <a:r>
              <a:rPr lang="ko-KR" altLang="en-US" sz="1600" smtClean="0"/>
              <a:t>마다 인터럽트를 발생시켜 타이머 핸들러를 호출</a:t>
            </a:r>
            <a:endParaRPr lang="en-US" altLang="ko-KR" sz="1600" smtClean="0"/>
          </a:p>
          <a:p>
            <a:r>
              <a:rPr lang="en-US" altLang="ko-KR" sz="1600" smtClean="0"/>
              <a:t>2) </a:t>
            </a:r>
            <a:r>
              <a:rPr lang="ko-KR" altLang="en-US" sz="1600" smtClean="0"/>
              <a:t>타이머 핸들러는 </a:t>
            </a:r>
            <a:r>
              <a:rPr lang="en-US" altLang="ko-KR" sz="1600" smtClean="0"/>
              <a:t>CheckAndChange</a:t>
            </a:r>
            <a:r>
              <a:rPr lang="ko-KR" altLang="en-US" sz="1600" smtClean="0"/>
              <a:t>함수를 호출</a:t>
            </a:r>
            <a:endParaRPr lang="en-US" altLang="ko-KR" sz="1600" smtClean="0"/>
          </a:p>
          <a:p>
            <a:r>
              <a:rPr lang="en-US" altLang="ko-KR" sz="1600" smtClean="0"/>
              <a:t>3) CheckAndChange</a:t>
            </a:r>
            <a:r>
              <a:rPr lang="ko-KR" altLang="en-US" sz="1600" smtClean="0"/>
              <a:t>함수는 </a:t>
            </a:r>
            <a:r>
              <a:rPr lang="en-US" altLang="ko-KR" sz="1600" smtClean="0"/>
              <a:t>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인지</a:t>
            </a:r>
            <a:endParaRPr lang="en-US" altLang="ko-KR" sz="1600" smtClean="0"/>
          </a:p>
          <a:p>
            <a:r>
              <a:rPr lang="ko-KR" altLang="en-US" sz="1600" smtClean="0"/>
              <a:t>확인하고 감소</a:t>
            </a:r>
            <a:endParaRPr lang="en-US" altLang="ko-KR" sz="1600" smtClean="0"/>
          </a:p>
          <a:p>
            <a:r>
              <a:rPr lang="en-US" altLang="ko-KR" sz="1600" smtClean="0"/>
              <a:t>4) 1ms </a:t>
            </a:r>
            <a:r>
              <a:rPr lang="ko-KR" altLang="en-US" sz="1600" smtClean="0"/>
              <a:t>마다  </a:t>
            </a:r>
            <a:r>
              <a:rPr lang="en-US" altLang="ko-KR" sz="1600" smtClean="0"/>
              <a:t>1,2,3 </a:t>
            </a:r>
            <a:r>
              <a:rPr lang="ko-KR" altLang="en-US" sz="1600" smtClean="0"/>
              <a:t>작업을 반복</a:t>
            </a:r>
            <a:endParaRPr lang="en-US" altLang="ko-KR" sz="1600" smtClean="0"/>
          </a:p>
          <a:p>
            <a:r>
              <a:rPr lang="en-US" altLang="ko-KR" sz="1600" smtClean="0"/>
              <a:t>5) 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 </a:t>
            </a:r>
            <a:r>
              <a:rPr lang="ko-KR" altLang="en-US" sz="1600" smtClean="0"/>
              <a:t>이되면</a:t>
            </a:r>
            <a:r>
              <a:rPr lang="en-US" altLang="ko-KR" sz="1600"/>
              <a:t> </a:t>
            </a:r>
            <a:r>
              <a:rPr lang="en-US" altLang="ko-KR" sz="1600" smtClean="0"/>
              <a:t>kScreenSaver </a:t>
            </a:r>
            <a:r>
              <a:rPr lang="ko-KR" altLang="en-US" sz="1600" smtClean="0"/>
              <a:t>함수 호출</a:t>
            </a:r>
            <a:endParaRPr lang="en-US" altLang="ko-KR" sz="1600" smtClean="0"/>
          </a:p>
          <a:p>
            <a:r>
              <a:rPr lang="en-US" altLang="ko-KR" sz="1600" smtClean="0"/>
              <a:t>6) kScreenSaver</a:t>
            </a:r>
            <a:r>
              <a:rPr lang="ko-KR" altLang="en-US" sz="1600" smtClean="0"/>
              <a:t>함수는 화면보호기 기능이 켜져있는지 확인</a:t>
            </a:r>
            <a:endParaRPr lang="en-US" altLang="ko-KR" sz="1600" smtClean="0"/>
          </a:p>
          <a:p>
            <a:r>
              <a:rPr lang="en-US" altLang="ko-KR" sz="1600" smtClean="0"/>
              <a:t>7) Screen_ok </a:t>
            </a:r>
            <a:r>
              <a:rPr lang="ko-KR" altLang="en-US" sz="1600" smtClean="0"/>
              <a:t>변수를 통해 기존화면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화면보호기 상태 확인</a:t>
            </a:r>
            <a:endParaRPr lang="en-US" altLang="ko-KR" sz="1600" smtClean="0"/>
          </a:p>
          <a:p>
            <a:r>
              <a:rPr lang="en-US" altLang="ko-KR" sz="1600" smtClean="0"/>
              <a:t>8) </a:t>
            </a:r>
            <a:r>
              <a:rPr lang="ko-KR" altLang="en-US" sz="1600" smtClean="0"/>
              <a:t>현재화면을 저장 후 현재 화면을 화면보호기로 변경</a:t>
            </a:r>
            <a:endParaRPr lang="en-US" altLang="ko-KR" sz="1600" smtClean="0"/>
          </a:p>
          <a:p>
            <a:r>
              <a:rPr lang="en-US" altLang="ko-KR" sz="1600" smtClean="0">
                <a:solidFill>
                  <a:srgbClr val="FF0000"/>
                </a:solidFill>
              </a:rPr>
              <a:t>9) </a:t>
            </a:r>
            <a:r>
              <a:rPr lang="ko-KR" altLang="en-US" sz="1600" smtClean="0">
                <a:solidFill>
                  <a:srgbClr val="FF0000"/>
                </a:solidFill>
              </a:rPr>
              <a:t>키보드 입력시 </a:t>
            </a:r>
            <a:r>
              <a:rPr lang="en-US" altLang="ko-KR" sz="1600" smtClean="0">
                <a:solidFill>
                  <a:srgbClr val="FF0000"/>
                </a:solidFill>
              </a:rPr>
              <a:t>kGetCh </a:t>
            </a:r>
            <a:r>
              <a:rPr lang="ko-KR" altLang="en-US" sz="1600" smtClean="0">
                <a:solidFill>
                  <a:srgbClr val="FF0000"/>
                </a:solidFill>
              </a:rPr>
              <a:t>함수를 통해 화면보호기를 종료하고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ko-KR" altLang="en-US" sz="1600" smtClean="0">
                <a:solidFill>
                  <a:srgbClr val="FF0000"/>
                </a:solidFill>
              </a:rPr>
              <a:t>저장했던 화면을 출력</a:t>
            </a:r>
            <a:endParaRPr lang="en-US" altLang="ko-KR" sz="1600" smtClean="0">
              <a:solidFill>
                <a:srgbClr val="FF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26541" y="1381850"/>
            <a:ext cx="5869459" cy="5389652"/>
            <a:chOff x="6170140" y="1245926"/>
            <a:chExt cx="5869459" cy="5389652"/>
          </a:xfrm>
        </p:grpSpPr>
        <p:sp>
          <p:nvSpPr>
            <p:cNvPr id="14" name="직사각형 13"/>
            <p:cNvSpPr/>
            <p:nvPr/>
          </p:nvSpPr>
          <p:spPr>
            <a:xfrm>
              <a:off x="6170140" y="1245926"/>
              <a:ext cx="5869459" cy="5389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0140" y="1270427"/>
              <a:ext cx="418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Console.c - kGetCh</a:t>
              </a:r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623" y="1639759"/>
              <a:ext cx="4621427" cy="4763497"/>
            </a:xfrm>
            <a:prstGeom prst="rect">
              <a:avLst/>
            </a:prstGeom>
          </p:spPr>
        </p:pic>
      </p:grpSp>
      <p:sp>
        <p:nvSpPr>
          <p:cNvPr id="17" name="왼쪽 화살표 16"/>
          <p:cNvSpPr/>
          <p:nvPr/>
        </p:nvSpPr>
        <p:spPr>
          <a:xfrm>
            <a:off x="2189205" y="4199786"/>
            <a:ext cx="469557" cy="3707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0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시연 영상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화면보호기 기본 동작 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화면보호기 시간 설정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화면보호기 </a:t>
            </a:r>
            <a:r>
              <a:rPr lang="en-US" altLang="ko-KR" smtClean="0"/>
              <a:t>On/Off</a:t>
            </a:r>
          </a:p>
          <a:p>
            <a:pPr marL="0" indent="0"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다른 </a:t>
            </a:r>
            <a:r>
              <a:rPr lang="en-US" altLang="ko-KR" smtClean="0"/>
              <a:t>Task</a:t>
            </a:r>
            <a:r>
              <a:rPr lang="ko-KR" altLang="en-US" smtClean="0"/>
              <a:t>와 같이 실행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13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8838" y="2564628"/>
            <a:ext cx="10515600" cy="1325563"/>
          </a:xfrm>
        </p:spPr>
        <p:txBody>
          <a:bodyPr/>
          <a:lstStyle/>
          <a:p>
            <a:r>
              <a:rPr lang="en-US" altLang="ko-KR" smtClean="0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3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운영체제의 기본 기능인 화면보호기를 구현한다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일정시간 키보드 입력이 없으면 기존화면을 대체해 화면보호기를 보여준다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다른 </a:t>
            </a:r>
            <a:r>
              <a:rPr lang="en-US" altLang="ko-KR" smtClean="0"/>
              <a:t>Task</a:t>
            </a:r>
            <a:r>
              <a:rPr lang="ko-KR" altLang="en-US" smtClean="0"/>
              <a:t>가 진행 중 일지라도 키보드 입력이 없으면 화면보호기를 작동시킨다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화면보호기 기능 </a:t>
            </a:r>
            <a:r>
              <a:rPr lang="en-US" altLang="ko-KR" smtClean="0"/>
              <a:t>On/Off </a:t>
            </a:r>
            <a:r>
              <a:rPr lang="ko-KR" altLang="en-US" smtClean="0"/>
              <a:t>및 시간을 설정할 수 있게 구현한다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57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627" y="362501"/>
            <a:ext cx="10515600" cy="1325563"/>
          </a:xfrm>
        </p:spPr>
        <p:txBody>
          <a:bodyPr/>
          <a:lstStyle/>
          <a:p>
            <a:r>
              <a:rPr lang="ko-KR" altLang="en-US" smtClean="0"/>
              <a:t>예상화면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1" y="1688064"/>
            <a:ext cx="5506701" cy="444451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8" y="1690688"/>
            <a:ext cx="5288399" cy="443927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63657" y="3910323"/>
            <a:ext cx="846383" cy="3583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04285" y="628958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일정시간 키보드 입력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동작과정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6" y="1690688"/>
            <a:ext cx="5288399" cy="4439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509939"/>
            <a:ext cx="5852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1) 1ms</a:t>
            </a:r>
            <a:r>
              <a:rPr lang="ko-KR" altLang="en-US" sz="1600" smtClean="0">
                <a:solidFill>
                  <a:srgbClr val="FF0000"/>
                </a:solidFill>
              </a:rPr>
              <a:t>마다 인터럽트를 발생시켜 타이머 핸들러를 호출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/>
              <a:t>2) </a:t>
            </a:r>
            <a:r>
              <a:rPr lang="ko-KR" altLang="en-US" sz="1600" smtClean="0"/>
              <a:t>타이머 핸들러는 </a:t>
            </a:r>
            <a:r>
              <a:rPr lang="en-US" altLang="ko-KR" sz="1600" smtClean="0"/>
              <a:t>CheckAndChange</a:t>
            </a:r>
            <a:r>
              <a:rPr lang="ko-KR" altLang="en-US" sz="1600" smtClean="0"/>
              <a:t>함수를 호출</a:t>
            </a:r>
            <a:endParaRPr lang="en-US" altLang="ko-KR" sz="1600" smtClean="0"/>
          </a:p>
          <a:p>
            <a:r>
              <a:rPr lang="en-US" altLang="ko-KR" sz="1600" smtClean="0"/>
              <a:t>3) CheckAndChange</a:t>
            </a:r>
            <a:r>
              <a:rPr lang="ko-KR" altLang="en-US" sz="1600" smtClean="0"/>
              <a:t>함수는 </a:t>
            </a:r>
            <a:r>
              <a:rPr lang="en-US" altLang="ko-KR" sz="1600" smtClean="0"/>
              <a:t>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인지</a:t>
            </a:r>
            <a:endParaRPr lang="en-US" altLang="ko-KR" sz="1600" smtClean="0"/>
          </a:p>
          <a:p>
            <a:r>
              <a:rPr lang="ko-KR" altLang="en-US" sz="1600" smtClean="0"/>
              <a:t>확인하고 감소</a:t>
            </a:r>
            <a:endParaRPr lang="en-US" altLang="ko-KR" sz="1600" smtClean="0"/>
          </a:p>
          <a:p>
            <a:r>
              <a:rPr lang="en-US" altLang="ko-KR" sz="1600" smtClean="0"/>
              <a:t>4) 1ms </a:t>
            </a:r>
            <a:r>
              <a:rPr lang="ko-KR" altLang="en-US" sz="1600" smtClean="0"/>
              <a:t>마다  </a:t>
            </a:r>
            <a:r>
              <a:rPr lang="en-US" altLang="ko-KR" sz="1600" smtClean="0"/>
              <a:t>1,2,3 </a:t>
            </a:r>
            <a:r>
              <a:rPr lang="ko-KR" altLang="en-US" sz="1600" smtClean="0"/>
              <a:t>작업을 반복</a:t>
            </a:r>
            <a:endParaRPr lang="en-US" altLang="ko-KR" sz="1600" smtClean="0"/>
          </a:p>
          <a:p>
            <a:r>
              <a:rPr lang="en-US" altLang="ko-KR" sz="1600" smtClean="0"/>
              <a:t>5) 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 </a:t>
            </a:r>
            <a:r>
              <a:rPr lang="ko-KR" altLang="en-US" sz="1600" smtClean="0"/>
              <a:t>이되면</a:t>
            </a:r>
            <a:r>
              <a:rPr lang="en-US" altLang="ko-KR" sz="1600"/>
              <a:t> </a:t>
            </a:r>
            <a:r>
              <a:rPr lang="en-US" altLang="ko-KR" sz="1600" smtClean="0"/>
              <a:t>kScreenSaver </a:t>
            </a:r>
            <a:r>
              <a:rPr lang="ko-KR" altLang="en-US" sz="1600" smtClean="0"/>
              <a:t>함수 호출</a:t>
            </a:r>
            <a:endParaRPr lang="en-US" altLang="ko-KR" sz="1600" smtClean="0"/>
          </a:p>
          <a:p>
            <a:r>
              <a:rPr lang="en-US" altLang="ko-KR" sz="1600" smtClean="0"/>
              <a:t>6) kScreenSaver</a:t>
            </a:r>
            <a:r>
              <a:rPr lang="ko-KR" altLang="en-US" sz="1600" smtClean="0"/>
              <a:t>함수는 화면보호기 기능이 켜져있는지 확인</a:t>
            </a:r>
            <a:endParaRPr lang="en-US" altLang="ko-KR" sz="1600" smtClean="0"/>
          </a:p>
          <a:p>
            <a:r>
              <a:rPr lang="en-US" altLang="ko-KR" sz="1600" smtClean="0"/>
              <a:t>7) Screen_ok </a:t>
            </a:r>
            <a:r>
              <a:rPr lang="ko-KR" altLang="en-US" sz="1600" smtClean="0"/>
              <a:t>변수를 통해 기존화면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화면보호기 상태 확인</a:t>
            </a:r>
            <a:endParaRPr lang="en-US" altLang="ko-KR" sz="1600" smtClean="0"/>
          </a:p>
          <a:p>
            <a:r>
              <a:rPr lang="en-US" altLang="ko-KR" sz="1600" smtClean="0"/>
              <a:t>8) </a:t>
            </a:r>
            <a:r>
              <a:rPr lang="ko-KR" altLang="en-US" sz="1600" smtClean="0"/>
              <a:t>현재화면을 저장 후 현재 화면을 화면보호기로 변경</a:t>
            </a:r>
            <a:endParaRPr lang="en-US" altLang="ko-KR" sz="1600" smtClean="0"/>
          </a:p>
          <a:p>
            <a:r>
              <a:rPr lang="en-US" altLang="ko-KR" sz="1600" smtClean="0"/>
              <a:t>9) </a:t>
            </a:r>
            <a:r>
              <a:rPr lang="ko-KR" altLang="en-US" sz="1600" smtClean="0"/>
              <a:t>키보드 입력시 </a:t>
            </a:r>
            <a:r>
              <a:rPr lang="en-US" altLang="ko-KR" sz="1600" smtClean="0"/>
              <a:t>kGetCh </a:t>
            </a:r>
            <a:r>
              <a:rPr lang="ko-KR" altLang="en-US" sz="1600" smtClean="0"/>
              <a:t>함수를 통해 화면보호기를 종료하고</a:t>
            </a:r>
            <a:endParaRPr lang="en-US" altLang="ko-KR" sz="1600" smtClean="0"/>
          </a:p>
          <a:p>
            <a:r>
              <a:rPr lang="ko-KR" altLang="en-US" sz="1600" smtClean="0"/>
              <a:t>저장했던 화면을 출력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79418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동작과정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2518" y="2799403"/>
            <a:ext cx="5852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1) 1ms</a:t>
            </a:r>
            <a:r>
              <a:rPr lang="ko-KR" altLang="en-US" sz="1600" smtClean="0"/>
              <a:t>마다 인터럽트를 발생시켜 타이머 핸들러를 호출</a:t>
            </a:r>
            <a:endParaRPr lang="en-US" altLang="ko-KR" sz="1600" smtClean="0"/>
          </a:p>
          <a:p>
            <a:r>
              <a:rPr lang="en-US" altLang="ko-KR" sz="1600" smtClean="0">
                <a:solidFill>
                  <a:srgbClr val="FF0000"/>
                </a:solidFill>
              </a:rPr>
              <a:t>2) </a:t>
            </a:r>
            <a:r>
              <a:rPr lang="ko-KR" altLang="en-US" sz="1600" smtClean="0">
                <a:solidFill>
                  <a:srgbClr val="FF0000"/>
                </a:solidFill>
              </a:rPr>
              <a:t>타이머 핸들러는 </a:t>
            </a:r>
            <a:r>
              <a:rPr lang="en-US" altLang="ko-KR" sz="1600" smtClean="0">
                <a:solidFill>
                  <a:srgbClr val="FF0000"/>
                </a:solidFill>
              </a:rPr>
              <a:t>CheckAndChange</a:t>
            </a:r>
            <a:r>
              <a:rPr lang="ko-KR" altLang="en-US" sz="1600" smtClean="0">
                <a:solidFill>
                  <a:srgbClr val="FF0000"/>
                </a:solidFill>
              </a:rPr>
              <a:t>함수를 호출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/>
              <a:t>3) CheckAndChange</a:t>
            </a:r>
            <a:r>
              <a:rPr lang="ko-KR" altLang="en-US" sz="1600" smtClean="0"/>
              <a:t>함수는 </a:t>
            </a:r>
            <a:r>
              <a:rPr lang="en-US" altLang="ko-KR" sz="1600" smtClean="0"/>
              <a:t>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인지</a:t>
            </a:r>
            <a:endParaRPr lang="en-US" altLang="ko-KR" sz="1600" smtClean="0"/>
          </a:p>
          <a:p>
            <a:r>
              <a:rPr lang="ko-KR" altLang="en-US" sz="1600" smtClean="0"/>
              <a:t>확인하고 감소</a:t>
            </a:r>
            <a:endParaRPr lang="en-US" altLang="ko-KR" sz="1600" smtClean="0"/>
          </a:p>
          <a:p>
            <a:r>
              <a:rPr lang="en-US" altLang="ko-KR" sz="1600" smtClean="0"/>
              <a:t>4) 1ms </a:t>
            </a:r>
            <a:r>
              <a:rPr lang="ko-KR" altLang="en-US" sz="1600" smtClean="0"/>
              <a:t>마다  </a:t>
            </a:r>
            <a:r>
              <a:rPr lang="en-US" altLang="ko-KR" sz="1600" smtClean="0"/>
              <a:t>1,2,3 </a:t>
            </a:r>
            <a:r>
              <a:rPr lang="ko-KR" altLang="en-US" sz="1600" smtClean="0"/>
              <a:t>작업을 반복</a:t>
            </a:r>
            <a:endParaRPr lang="en-US" altLang="ko-KR" sz="1600" smtClean="0"/>
          </a:p>
          <a:p>
            <a:r>
              <a:rPr lang="en-US" altLang="ko-KR" sz="1600" smtClean="0"/>
              <a:t>5) 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 </a:t>
            </a:r>
            <a:r>
              <a:rPr lang="ko-KR" altLang="en-US" sz="1600" smtClean="0"/>
              <a:t>이되면</a:t>
            </a:r>
            <a:r>
              <a:rPr lang="en-US" altLang="ko-KR" sz="1600"/>
              <a:t> </a:t>
            </a:r>
            <a:r>
              <a:rPr lang="en-US" altLang="ko-KR" sz="1600" smtClean="0"/>
              <a:t>kScreenSaver </a:t>
            </a:r>
            <a:r>
              <a:rPr lang="ko-KR" altLang="en-US" sz="1600" smtClean="0"/>
              <a:t>함수 호출</a:t>
            </a:r>
            <a:endParaRPr lang="en-US" altLang="ko-KR" sz="1600" smtClean="0"/>
          </a:p>
          <a:p>
            <a:r>
              <a:rPr lang="en-US" altLang="ko-KR" sz="1600" smtClean="0"/>
              <a:t>6) kScreenSaver</a:t>
            </a:r>
            <a:r>
              <a:rPr lang="ko-KR" altLang="en-US" sz="1600" smtClean="0"/>
              <a:t>함수는 화면보호기 기능이 켜져있는지 확인</a:t>
            </a:r>
            <a:endParaRPr lang="en-US" altLang="ko-KR" sz="1600" smtClean="0"/>
          </a:p>
          <a:p>
            <a:r>
              <a:rPr lang="en-US" altLang="ko-KR" sz="1600" smtClean="0"/>
              <a:t>7) Screen_ok </a:t>
            </a:r>
            <a:r>
              <a:rPr lang="ko-KR" altLang="en-US" sz="1600" smtClean="0"/>
              <a:t>변수를 통해 기존화면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화면보호기 상태 확인</a:t>
            </a:r>
            <a:endParaRPr lang="en-US" altLang="ko-KR" sz="1600" smtClean="0"/>
          </a:p>
          <a:p>
            <a:r>
              <a:rPr lang="en-US" altLang="ko-KR" sz="1600" smtClean="0"/>
              <a:t>8) </a:t>
            </a:r>
            <a:r>
              <a:rPr lang="ko-KR" altLang="en-US" sz="1600" smtClean="0"/>
              <a:t>현재화면을 저장 후 현재 화면을 화면보호기로 변경</a:t>
            </a:r>
            <a:endParaRPr lang="en-US" altLang="ko-KR" sz="1600" smtClean="0"/>
          </a:p>
          <a:p>
            <a:r>
              <a:rPr lang="en-US" altLang="ko-KR" sz="1600" smtClean="0"/>
              <a:t>9) </a:t>
            </a:r>
            <a:r>
              <a:rPr lang="ko-KR" altLang="en-US" sz="1600" smtClean="0"/>
              <a:t>키보드 입력시 </a:t>
            </a:r>
            <a:r>
              <a:rPr lang="en-US" altLang="ko-KR" sz="1600" smtClean="0"/>
              <a:t>kGetCh </a:t>
            </a:r>
            <a:r>
              <a:rPr lang="ko-KR" altLang="en-US" sz="1600" smtClean="0"/>
              <a:t>함수를 통해 화면보호기를 종료하고</a:t>
            </a:r>
            <a:endParaRPr lang="en-US" altLang="ko-KR" sz="1600" smtClean="0"/>
          </a:p>
          <a:p>
            <a:r>
              <a:rPr lang="ko-KR" altLang="en-US" sz="1600" smtClean="0"/>
              <a:t>저장했던 화면을 출력</a:t>
            </a:r>
            <a:endParaRPr lang="en-US" altLang="ko-KR" sz="160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226541" y="1381849"/>
            <a:ext cx="5869459" cy="5389652"/>
            <a:chOff x="6170140" y="1245926"/>
            <a:chExt cx="5869459" cy="5389652"/>
          </a:xfrm>
        </p:grpSpPr>
        <p:sp>
          <p:nvSpPr>
            <p:cNvPr id="13" name="직사각형 12"/>
            <p:cNvSpPr/>
            <p:nvPr/>
          </p:nvSpPr>
          <p:spPr>
            <a:xfrm>
              <a:off x="6170140" y="1245926"/>
              <a:ext cx="5869459" cy="5389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0140" y="1270427"/>
              <a:ext cx="418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InterruptHandler.c - kTimerHandler</a:t>
              </a:r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070" y="1639759"/>
              <a:ext cx="4801270" cy="4534533"/>
            </a:xfrm>
            <a:prstGeom prst="rect">
              <a:avLst/>
            </a:prstGeom>
          </p:spPr>
        </p:pic>
      </p:grpSp>
      <p:sp>
        <p:nvSpPr>
          <p:cNvPr id="16" name="왼쪽 화살표 15"/>
          <p:cNvSpPr/>
          <p:nvPr/>
        </p:nvSpPr>
        <p:spPr>
          <a:xfrm>
            <a:off x="2321011" y="5600170"/>
            <a:ext cx="469557" cy="3707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동작과정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2518" y="2799403"/>
            <a:ext cx="5852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1) 1ms</a:t>
            </a:r>
            <a:r>
              <a:rPr lang="ko-KR" altLang="en-US" sz="1600" smtClean="0"/>
              <a:t>마다 인터럽트를 발생시켜 타이머 핸들러를 호출</a:t>
            </a:r>
            <a:endParaRPr lang="en-US" altLang="ko-KR" sz="1600" smtClean="0"/>
          </a:p>
          <a:p>
            <a:r>
              <a:rPr lang="en-US" altLang="ko-KR" sz="1600" smtClean="0"/>
              <a:t>2) </a:t>
            </a:r>
            <a:r>
              <a:rPr lang="ko-KR" altLang="en-US" sz="1600" smtClean="0"/>
              <a:t>타이머 핸들러는 </a:t>
            </a:r>
            <a:r>
              <a:rPr lang="en-US" altLang="ko-KR" sz="1600" smtClean="0"/>
              <a:t>CheckAndChange</a:t>
            </a:r>
            <a:r>
              <a:rPr lang="ko-KR" altLang="en-US" sz="1600" smtClean="0"/>
              <a:t>함수를 호출</a:t>
            </a:r>
            <a:endParaRPr lang="en-US" altLang="ko-KR" sz="1600" smtClean="0"/>
          </a:p>
          <a:p>
            <a:r>
              <a:rPr lang="en-US" altLang="ko-KR" sz="1600" smtClean="0">
                <a:solidFill>
                  <a:srgbClr val="FF0000"/>
                </a:solidFill>
              </a:rPr>
              <a:t>3) CheckAndChange</a:t>
            </a:r>
            <a:r>
              <a:rPr lang="ko-KR" altLang="en-US" sz="1600" smtClean="0">
                <a:solidFill>
                  <a:srgbClr val="FF0000"/>
                </a:solidFill>
              </a:rPr>
              <a:t>함수는 </a:t>
            </a:r>
            <a:r>
              <a:rPr lang="en-US" altLang="ko-KR" sz="1600" smtClean="0">
                <a:solidFill>
                  <a:srgbClr val="FF0000"/>
                </a:solidFill>
              </a:rPr>
              <a:t>Keyboardtime </a:t>
            </a:r>
            <a:r>
              <a:rPr lang="ko-KR" altLang="en-US" sz="1600" smtClean="0">
                <a:solidFill>
                  <a:srgbClr val="FF0000"/>
                </a:solidFill>
              </a:rPr>
              <a:t>변수가 </a:t>
            </a:r>
            <a:r>
              <a:rPr lang="en-US" altLang="ko-KR" sz="1600" smtClean="0">
                <a:solidFill>
                  <a:srgbClr val="FF0000"/>
                </a:solidFill>
              </a:rPr>
              <a:t>0</a:t>
            </a:r>
            <a:r>
              <a:rPr lang="ko-KR" altLang="en-US" sz="1600" smtClean="0">
                <a:solidFill>
                  <a:srgbClr val="FF0000"/>
                </a:solidFill>
              </a:rPr>
              <a:t>인지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ko-KR" altLang="en-US" sz="1600" smtClean="0">
                <a:solidFill>
                  <a:srgbClr val="FF0000"/>
                </a:solidFill>
              </a:rPr>
              <a:t>확인하고 감소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/>
              <a:t>4) 1ms </a:t>
            </a:r>
            <a:r>
              <a:rPr lang="ko-KR" altLang="en-US" sz="1600" smtClean="0"/>
              <a:t>마다  </a:t>
            </a:r>
            <a:r>
              <a:rPr lang="en-US" altLang="ko-KR" sz="1600" smtClean="0"/>
              <a:t>1,2,3 </a:t>
            </a:r>
            <a:r>
              <a:rPr lang="ko-KR" altLang="en-US" sz="1600" smtClean="0"/>
              <a:t>작업을 반복</a:t>
            </a:r>
            <a:endParaRPr lang="en-US" altLang="ko-KR" sz="1600" smtClean="0"/>
          </a:p>
          <a:p>
            <a:r>
              <a:rPr lang="en-US" altLang="ko-KR" sz="1600" smtClean="0"/>
              <a:t>5) 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 </a:t>
            </a:r>
            <a:r>
              <a:rPr lang="ko-KR" altLang="en-US" sz="1600" smtClean="0"/>
              <a:t>이되면</a:t>
            </a:r>
            <a:r>
              <a:rPr lang="en-US" altLang="ko-KR" sz="1600"/>
              <a:t> </a:t>
            </a:r>
            <a:r>
              <a:rPr lang="en-US" altLang="ko-KR" sz="1600" smtClean="0"/>
              <a:t>kScreenSaver </a:t>
            </a:r>
            <a:r>
              <a:rPr lang="ko-KR" altLang="en-US" sz="1600" smtClean="0"/>
              <a:t>함수 호출</a:t>
            </a:r>
            <a:endParaRPr lang="en-US" altLang="ko-KR" sz="1600" smtClean="0"/>
          </a:p>
          <a:p>
            <a:r>
              <a:rPr lang="en-US" altLang="ko-KR" sz="1600" smtClean="0"/>
              <a:t>6) kScreenSaver</a:t>
            </a:r>
            <a:r>
              <a:rPr lang="ko-KR" altLang="en-US" sz="1600" smtClean="0"/>
              <a:t>함수는 화면보호기 기능이 켜져있는지 확인</a:t>
            </a:r>
            <a:endParaRPr lang="en-US" altLang="ko-KR" sz="1600" smtClean="0"/>
          </a:p>
          <a:p>
            <a:r>
              <a:rPr lang="en-US" altLang="ko-KR" sz="1600" smtClean="0"/>
              <a:t>7) Screen_ok </a:t>
            </a:r>
            <a:r>
              <a:rPr lang="ko-KR" altLang="en-US" sz="1600" smtClean="0"/>
              <a:t>변수를 통해 기존화면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화면보호기 상태 확인</a:t>
            </a:r>
            <a:endParaRPr lang="en-US" altLang="ko-KR" sz="1600" smtClean="0"/>
          </a:p>
          <a:p>
            <a:r>
              <a:rPr lang="en-US" altLang="ko-KR" sz="1600" smtClean="0"/>
              <a:t>8) </a:t>
            </a:r>
            <a:r>
              <a:rPr lang="ko-KR" altLang="en-US" sz="1600" smtClean="0"/>
              <a:t>현재화면을 저장 후 현재 화면을 화면보호기로 변경</a:t>
            </a:r>
            <a:endParaRPr lang="en-US" altLang="ko-KR" sz="1600" smtClean="0"/>
          </a:p>
          <a:p>
            <a:r>
              <a:rPr lang="en-US" altLang="ko-KR" sz="1600" smtClean="0"/>
              <a:t>9) </a:t>
            </a:r>
            <a:r>
              <a:rPr lang="ko-KR" altLang="en-US" sz="1600" smtClean="0"/>
              <a:t>키보드 입력시 </a:t>
            </a:r>
            <a:r>
              <a:rPr lang="en-US" altLang="ko-KR" sz="1600" smtClean="0"/>
              <a:t>kGetCh </a:t>
            </a:r>
            <a:r>
              <a:rPr lang="ko-KR" altLang="en-US" sz="1600" smtClean="0"/>
              <a:t>함수를 통해 화면보호기를 종료하고</a:t>
            </a:r>
            <a:endParaRPr lang="en-US" altLang="ko-KR" sz="1600" smtClean="0"/>
          </a:p>
          <a:p>
            <a:r>
              <a:rPr lang="ko-KR" altLang="en-US" sz="1600" smtClean="0"/>
              <a:t>저장했던 화면을 출력</a:t>
            </a:r>
            <a:endParaRPr lang="en-US" altLang="ko-KR" sz="160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30658" y="1344780"/>
            <a:ext cx="6021860" cy="5389652"/>
            <a:chOff x="6170140" y="1245926"/>
            <a:chExt cx="6021860" cy="5389652"/>
          </a:xfrm>
        </p:grpSpPr>
        <p:sp>
          <p:nvSpPr>
            <p:cNvPr id="10" name="직사각형 9"/>
            <p:cNvSpPr/>
            <p:nvPr/>
          </p:nvSpPr>
          <p:spPr>
            <a:xfrm>
              <a:off x="6170140" y="1245926"/>
              <a:ext cx="5869459" cy="5389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0140" y="1270427"/>
              <a:ext cx="6021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Task.c – Setkeyboardtime / Setktime / CheckAndChange </a:t>
              </a:r>
              <a:endParaRPr lang="ko-KR" altLang="en-US" sz="160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619" y="1689174"/>
              <a:ext cx="4919099" cy="479926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753" y="3529081"/>
              <a:ext cx="2476846" cy="847843"/>
            </a:xfrm>
            <a:prstGeom prst="rect">
              <a:avLst/>
            </a:prstGeom>
          </p:spPr>
        </p:pic>
      </p:grpSp>
      <p:sp>
        <p:nvSpPr>
          <p:cNvPr id="16" name="왼쪽 화살표 15"/>
          <p:cNvSpPr/>
          <p:nvPr/>
        </p:nvSpPr>
        <p:spPr>
          <a:xfrm>
            <a:off x="3903704" y="4768426"/>
            <a:ext cx="469557" cy="3707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동작과정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2518" y="2799403"/>
            <a:ext cx="5852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1) 1ms</a:t>
            </a:r>
            <a:r>
              <a:rPr lang="ko-KR" altLang="en-US" sz="1600" smtClean="0"/>
              <a:t>마다 인터럽트를 발생시켜 타이머 핸들러를 호출</a:t>
            </a:r>
            <a:endParaRPr lang="en-US" altLang="ko-KR" sz="1600" smtClean="0"/>
          </a:p>
          <a:p>
            <a:r>
              <a:rPr lang="en-US" altLang="ko-KR" sz="1600" smtClean="0"/>
              <a:t>2) </a:t>
            </a:r>
            <a:r>
              <a:rPr lang="ko-KR" altLang="en-US" sz="1600" smtClean="0"/>
              <a:t>타이머 핸들러는 </a:t>
            </a:r>
            <a:r>
              <a:rPr lang="en-US" altLang="ko-KR" sz="1600" smtClean="0"/>
              <a:t>CheckAndChange</a:t>
            </a:r>
            <a:r>
              <a:rPr lang="ko-KR" altLang="en-US" sz="1600" smtClean="0"/>
              <a:t>함수를 호출</a:t>
            </a:r>
            <a:endParaRPr lang="en-US" altLang="ko-KR" sz="1600" smtClean="0"/>
          </a:p>
          <a:p>
            <a:r>
              <a:rPr lang="en-US" altLang="ko-KR" sz="1600" smtClean="0"/>
              <a:t>3) CheckAndChange</a:t>
            </a:r>
            <a:r>
              <a:rPr lang="ko-KR" altLang="en-US" sz="1600" smtClean="0"/>
              <a:t>함수는 </a:t>
            </a:r>
            <a:r>
              <a:rPr lang="en-US" altLang="ko-KR" sz="1600" smtClean="0"/>
              <a:t>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인지</a:t>
            </a:r>
            <a:endParaRPr lang="en-US" altLang="ko-KR" sz="1600" smtClean="0"/>
          </a:p>
          <a:p>
            <a:r>
              <a:rPr lang="ko-KR" altLang="en-US" sz="1600" smtClean="0"/>
              <a:t>확인하고 감소</a:t>
            </a:r>
            <a:endParaRPr lang="en-US" altLang="ko-KR" sz="1600" smtClean="0"/>
          </a:p>
          <a:p>
            <a:r>
              <a:rPr lang="en-US" altLang="ko-KR" sz="1600" smtClean="0">
                <a:solidFill>
                  <a:srgbClr val="FF0000"/>
                </a:solidFill>
              </a:rPr>
              <a:t>4) 1ms </a:t>
            </a:r>
            <a:r>
              <a:rPr lang="ko-KR" altLang="en-US" sz="1600" smtClean="0">
                <a:solidFill>
                  <a:srgbClr val="FF0000"/>
                </a:solidFill>
              </a:rPr>
              <a:t>마다  </a:t>
            </a:r>
            <a:r>
              <a:rPr lang="en-US" altLang="ko-KR" sz="1600" smtClean="0">
                <a:solidFill>
                  <a:srgbClr val="FF0000"/>
                </a:solidFill>
              </a:rPr>
              <a:t>1,2,3 </a:t>
            </a:r>
            <a:r>
              <a:rPr lang="ko-KR" altLang="en-US" sz="1600" smtClean="0">
                <a:solidFill>
                  <a:srgbClr val="FF0000"/>
                </a:solidFill>
              </a:rPr>
              <a:t>작업을 반복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/>
              <a:t>5) 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 </a:t>
            </a:r>
            <a:r>
              <a:rPr lang="ko-KR" altLang="en-US" sz="1600" smtClean="0"/>
              <a:t>이되면</a:t>
            </a:r>
            <a:r>
              <a:rPr lang="en-US" altLang="ko-KR" sz="1600"/>
              <a:t> </a:t>
            </a:r>
            <a:r>
              <a:rPr lang="en-US" altLang="ko-KR" sz="1600" smtClean="0"/>
              <a:t>kScreenSaver </a:t>
            </a:r>
            <a:r>
              <a:rPr lang="ko-KR" altLang="en-US" sz="1600" smtClean="0"/>
              <a:t>함수 호출</a:t>
            </a:r>
            <a:endParaRPr lang="en-US" altLang="ko-KR" sz="1600" smtClean="0"/>
          </a:p>
          <a:p>
            <a:r>
              <a:rPr lang="en-US" altLang="ko-KR" sz="1600" smtClean="0"/>
              <a:t>6) kScreenSaver</a:t>
            </a:r>
            <a:r>
              <a:rPr lang="ko-KR" altLang="en-US" sz="1600" smtClean="0"/>
              <a:t>함수는 화면보호기 기능이 켜져있는지 확인</a:t>
            </a:r>
            <a:endParaRPr lang="en-US" altLang="ko-KR" sz="1600" smtClean="0"/>
          </a:p>
          <a:p>
            <a:r>
              <a:rPr lang="en-US" altLang="ko-KR" sz="1600" smtClean="0"/>
              <a:t>7) Screen_ok </a:t>
            </a:r>
            <a:r>
              <a:rPr lang="ko-KR" altLang="en-US" sz="1600" smtClean="0"/>
              <a:t>변수를 통해 기존화면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화면보호기 상태 확인</a:t>
            </a:r>
            <a:endParaRPr lang="en-US" altLang="ko-KR" sz="1600" smtClean="0"/>
          </a:p>
          <a:p>
            <a:r>
              <a:rPr lang="en-US" altLang="ko-KR" sz="1600" smtClean="0"/>
              <a:t>8) </a:t>
            </a:r>
            <a:r>
              <a:rPr lang="ko-KR" altLang="en-US" sz="1600" smtClean="0"/>
              <a:t>현재화면을 저장 후 현재 화면을 화면보호기로 변경</a:t>
            </a:r>
            <a:endParaRPr lang="en-US" altLang="ko-KR" sz="1600" smtClean="0"/>
          </a:p>
          <a:p>
            <a:r>
              <a:rPr lang="en-US" altLang="ko-KR" sz="1600" smtClean="0"/>
              <a:t>9) </a:t>
            </a:r>
            <a:r>
              <a:rPr lang="ko-KR" altLang="en-US" sz="1600" smtClean="0"/>
              <a:t>키보드 입력시 </a:t>
            </a:r>
            <a:r>
              <a:rPr lang="en-US" altLang="ko-KR" sz="1600" smtClean="0"/>
              <a:t>kGetCh </a:t>
            </a:r>
            <a:r>
              <a:rPr lang="ko-KR" altLang="en-US" sz="1600" smtClean="0"/>
              <a:t>함수를 통해 화면보호기를 종료하고</a:t>
            </a:r>
            <a:endParaRPr lang="en-US" altLang="ko-KR" sz="1600" smtClean="0"/>
          </a:p>
          <a:p>
            <a:r>
              <a:rPr lang="ko-KR" altLang="en-US" sz="1600" smtClean="0"/>
              <a:t>저장했던 화면을 출력</a:t>
            </a:r>
            <a:endParaRPr lang="en-US" altLang="ko-KR" sz="1600" smtClean="0"/>
          </a:p>
        </p:txBody>
      </p:sp>
      <p:sp>
        <p:nvSpPr>
          <p:cNvPr id="16" name="왼쪽 화살표 15"/>
          <p:cNvSpPr/>
          <p:nvPr/>
        </p:nvSpPr>
        <p:spPr>
          <a:xfrm>
            <a:off x="3903704" y="4768426"/>
            <a:ext cx="469557" cy="3707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1" y="1980151"/>
            <a:ext cx="528839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3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동작과정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2518" y="2799403"/>
            <a:ext cx="5852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1) 1ms</a:t>
            </a:r>
            <a:r>
              <a:rPr lang="ko-KR" altLang="en-US" sz="1600" smtClean="0"/>
              <a:t>마다 인터럽트를 발생시켜 타이머 핸들러를 호출</a:t>
            </a:r>
            <a:endParaRPr lang="en-US" altLang="ko-KR" sz="1600" smtClean="0"/>
          </a:p>
          <a:p>
            <a:r>
              <a:rPr lang="en-US" altLang="ko-KR" sz="1600" smtClean="0"/>
              <a:t>2) </a:t>
            </a:r>
            <a:r>
              <a:rPr lang="ko-KR" altLang="en-US" sz="1600" smtClean="0"/>
              <a:t>타이머 핸들러는 </a:t>
            </a:r>
            <a:r>
              <a:rPr lang="en-US" altLang="ko-KR" sz="1600" smtClean="0"/>
              <a:t>CheckAndChange</a:t>
            </a:r>
            <a:r>
              <a:rPr lang="ko-KR" altLang="en-US" sz="1600" smtClean="0"/>
              <a:t>함수를 호출</a:t>
            </a:r>
            <a:endParaRPr lang="en-US" altLang="ko-KR" sz="1600" smtClean="0"/>
          </a:p>
          <a:p>
            <a:r>
              <a:rPr lang="en-US" altLang="ko-KR" sz="1600" smtClean="0"/>
              <a:t>3) CheckAndChange</a:t>
            </a:r>
            <a:r>
              <a:rPr lang="ko-KR" altLang="en-US" sz="1600" smtClean="0"/>
              <a:t>함수는 </a:t>
            </a:r>
            <a:r>
              <a:rPr lang="en-US" altLang="ko-KR" sz="1600" smtClean="0"/>
              <a:t>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인지</a:t>
            </a:r>
            <a:endParaRPr lang="en-US" altLang="ko-KR" sz="1600" smtClean="0"/>
          </a:p>
          <a:p>
            <a:r>
              <a:rPr lang="ko-KR" altLang="en-US" sz="1600" smtClean="0"/>
              <a:t>확인하고 감소</a:t>
            </a:r>
            <a:endParaRPr lang="en-US" altLang="ko-KR" sz="1600" smtClean="0"/>
          </a:p>
          <a:p>
            <a:r>
              <a:rPr lang="en-US" altLang="ko-KR" sz="1600" smtClean="0"/>
              <a:t>4) 1ms </a:t>
            </a:r>
            <a:r>
              <a:rPr lang="ko-KR" altLang="en-US" sz="1600" smtClean="0"/>
              <a:t>마다  </a:t>
            </a:r>
            <a:r>
              <a:rPr lang="en-US" altLang="ko-KR" sz="1600" smtClean="0"/>
              <a:t>1,2,3 </a:t>
            </a:r>
            <a:r>
              <a:rPr lang="ko-KR" altLang="en-US" sz="1600" smtClean="0"/>
              <a:t>작업을 반복</a:t>
            </a:r>
            <a:endParaRPr lang="en-US" altLang="ko-KR" sz="1600" smtClean="0"/>
          </a:p>
          <a:p>
            <a:r>
              <a:rPr lang="en-US" altLang="ko-KR" sz="1600" smtClean="0">
                <a:solidFill>
                  <a:srgbClr val="FF0000"/>
                </a:solidFill>
              </a:rPr>
              <a:t>5) Keyboardtime </a:t>
            </a:r>
            <a:r>
              <a:rPr lang="ko-KR" altLang="en-US" sz="1600" smtClean="0">
                <a:solidFill>
                  <a:srgbClr val="FF0000"/>
                </a:solidFill>
              </a:rPr>
              <a:t>변수가 </a:t>
            </a:r>
            <a:r>
              <a:rPr lang="en-US" altLang="ko-KR" sz="1600" smtClean="0">
                <a:solidFill>
                  <a:srgbClr val="FF0000"/>
                </a:solidFill>
              </a:rPr>
              <a:t>0 </a:t>
            </a:r>
            <a:r>
              <a:rPr lang="ko-KR" altLang="en-US" sz="1600" smtClean="0">
                <a:solidFill>
                  <a:srgbClr val="FF0000"/>
                </a:solidFill>
              </a:rPr>
              <a:t>이되면</a:t>
            </a:r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 smtClean="0">
                <a:solidFill>
                  <a:srgbClr val="FF0000"/>
                </a:solidFill>
              </a:rPr>
              <a:t>kScreenSaver </a:t>
            </a:r>
            <a:r>
              <a:rPr lang="ko-KR" altLang="en-US" sz="1600" smtClean="0">
                <a:solidFill>
                  <a:srgbClr val="FF0000"/>
                </a:solidFill>
              </a:rPr>
              <a:t>함수 호출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/>
              <a:t>6) kScreenSaver</a:t>
            </a:r>
            <a:r>
              <a:rPr lang="ko-KR" altLang="en-US" sz="1600" smtClean="0"/>
              <a:t>함수는 화면보호기 기능이 켜져있는지 확인</a:t>
            </a:r>
            <a:endParaRPr lang="en-US" altLang="ko-KR" sz="1600" smtClean="0"/>
          </a:p>
          <a:p>
            <a:r>
              <a:rPr lang="en-US" altLang="ko-KR" sz="1600" smtClean="0"/>
              <a:t>7) Screen_ok </a:t>
            </a:r>
            <a:r>
              <a:rPr lang="ko-KR" altLang="en-US" sz="1600" smtClean="0"/>
              <a:t>변수를 통해 기존화면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화면보호기 상태 확인</a:t>
            </a:r>
            <a:endParaRPr lang="en-US" altLang="ko-KR" sz="1600" smtClean="0"/>
          </a:p>
          <a:p>
            <a:r>
              <a:rPr lang="en-US" altLang="ko-KR" sz="1600" smtClean="0"/>
              <a:t>8) </a:t>
            </a:r>
            <a:r>
              <a:rPr lang="ko-KR" altLang="en-US" sz="1600" smtClean="0"/>
              <a:t>현재화면을 저장 후 현재 화면을 화면보호기로 변경</a:t>
            </a:r>
            <a:endParaRPr lang="en-US" altLang="ko-KR" sz="1600" smtClean="0"/>
          </a:p>
          <a:p>
            <a:r>
              <a:rPr lang="en-US" altLang="ko-KR" sz="1600" smtClean="0"/>
              <a:t>9) </a:t>
            </a:r>
            <a:r>
              <a:rPr lang="ko-KR" altLang="en-US" sz="1600" smtClean="0"/>
              <a:t>키보드 입력시 </a:t>
            </a:r>
            <a:r>
              <a:rPr lang="en-US" altLang="ko-KR" sz="1600" smtClean="0"/>
              <a:t>kGetCh </a:t>
            </a:r>
            <a:r>
              <a:rPr lang="ko-KR" altLang="en-US" sz="1600" smtClean="0"/>
              <a:t>함수를 통해 화면보호기를 종료하고</a:t>
            </a:r>
            <a:endParaRPr lang="en-US" altLang="ko-KR" sz="1600" smtClean="0"/>
          </a:p>
          <a:p>
            <a:r>
              <a:rPr lang="ko-KR" altLang="en-US" sz="1600" smtClean="0"/>
              <a:t>저장했던 화면을 출력</a:t>
            </a:r>
            <a:endParaRPr lang="en-US" altLang="ko-KR" sz="160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140044" y="1468348"/>
            <a:ext cx="5869459" cy="5389652"/>
            <a:chOff x="6170140" y="1245926"/>
            <a:chExt cx="5869459" cy="5389652"/>
          </a:xfrm>
        </p:grpSpPr>
        <p:sp>
          <p:nvSpPr>
            <p:cNvPr id="13" name="직사각형 12"/>
            <p:cNvSpPr/>
            <p:nvPr/>
          </p:nvSpPr>
          <p:spPr>
            <a:xfrm>
              <a:off x="6170140" y="1245926"/>
              <a:ext cx="5869459" cy="5389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0140" y="1270427"/>
              <a:ext cx="418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InterruptHandler.c - kTimerHandler</a:t>
              </a:r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070" y="1639759"/>
              <a:ext cx="4801270" cy="4534533"/>
            </a:xfrm>
            <a:prstGeom prst="rect">
              <a:avLst/>
            </a:prstGeom>
          </p:spPr>
        </p:pic>
      </p:grpSp>
      <p:sp>
        <p:nvSpPr>
          <p:cNvPr id="16" name="왼쪽 화살표 15"/>
          <p:cNvSpPr/>
          <p:nvPr/>
        </p:nvSpPr>
        <p:spPr>
          <a:xfrm>
            <a:off x="1999735" y="6012373"/>
            <a:ext cx="469557" cy="3707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5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동작과정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52518" y="2799403"/>
            <a:ext cx="5852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1) 1ms</a:t>
            </a:r>
            <a:r>
              <a:rPr lang="ko-KR" altLang="en-US" sz="1600" smtClean="0"/>
              <a:t>마다 인터럽트를 발생시켜 타이머 핸들러를 호출</a:t>
            </a:r>
            <a:endParaRPr lang="en-US" altLang="ko-KR" sz="1600" smtClean="0"/>
          </a:p>
          <a:p>
            <a:r>
              <a:rPr lang="en-US" altLang="ko-KR" sz="1600" smtClean="0"/>
              <a:t>2) </a:t>
            </a:r>
            <a:r>
              <a:rPr lang="ko-KR" altLang="en-US" sz="1600" smtClean="0"/>
              <a:t>타이머 핸들러는 </a:t>
            </a:r>
            <a:r>
              <a:rPr lang="en-US" altLang="ko-KR" sz="1600" smtClean="0"/>
              <a:t>CheckAndChange</a:t>
            </a:r>
            <a:r>
              <a:rPr lang="ko-KR" altLang="en-US" sz="1600" smtClean="0"/>
              <a:t>함수를 호출</a:t>
            </a:r>
            <a:endParaRPr lang="en-US" altLang="ko-KR" sz="1600" smtClean="0"/>
          </a:p>
          <a:p>
            <a:r>
              <a:rPr lang="en-US" altLang="ko-KR" sz="1600" smtClean="0"/>
              <a:t>3) CheckAndChange</a:t>
            </a:r>
            <a:r>
              <a:rPr lang="ko-KR" altLang="en-US" sz="1600" smtClean="0"/>
              <a:t>함수는 </a:t>
            </a:r>
            <a:r>
              <a:rPr lang="en-US" altLang="ko-KR" sz="1600" smtClean="0"/>
              <a:t>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인지</a:t>
            </a:r>
            <a:endParaRPr lang="en-US" altLang="ko-KR" sz="1600" smtClean="0"/>
          </a:p>
          <a:p>
            <a:r>
              <a:rPr lang="ko-KR" altLang="en-US" sz="1600" smtClean="0"/>
              <a:t>확인하고 감소</a:t>
            </a:r>
            <a:endParaRPr lang="en-US" altLang="ko-KR" sz="1600" smtClean="0"/>
          </a:p>
          <a:p>
            <a:r>
              <a:rPr lang="en-US" altLang="ko-KR" sz="1600" smtClean="0"/>
              <a:t>4) 1ms </a:t>
            </a:r>
            <a:r>
              <a:rPr lang="ko-KR" altLang="en-US" sz="1600" smtClean="0"/>
              <a:t>마다  </a:t>
            </a:r>
            <a:r>
              <a:rPr lang="en-US" altLang="ko-KR" sz="1600" smtClean="0"/>
              <a:t>1,2,3 </a:t>
            </a:r>
            <a:r>
              <a:rPr lang="ko-KR" altLang="en-US" sz="1600" smtClean="0"/>
              <a:t>작업을 반복</a:t>
            </a:r>
            <a:endParaRPr lang="en-US" altLang="ko-KR" sz="1600" smtClean="0"/>
          </a:p>
          <a:p>
            <a:r>
              <a:rPr lang="en-US" altLang="ko-KR" sz="1600" smtClean="0"/>
              <a:t>5) Keyboardtime </a:t>
            </a:r>
            <a:r>
              <a:rPr lang="ko-KR" altLang="en-US" sz="1600" smtClean="0"/>
              <a:t>변수가 </a:t>
            </a:r>
            <a:r>
              <a:rPr lang="en-US" altLang="ko-KR" sz="1600" smtClean="0"/>
              <a:t>0 </a:t>
            </a:r>
            <a:r>
              <a:rPr lang="ko-KR" altLang="en-US" sz="1600" smtClean="0"/>
              <a:t>이되면</a:t>
            </a:r>
            <a:r>
              <a:rPr lang="en-US" altLang="ko-KR" sz="1600"/>
              <a:t> </a:t>
            </a:r>
            <a:r>
              <a:rPr lang="en-US" altLang="ko-KR" sz="1600" smtClean="0"/>
              <a:t>kScreenSaver </a:t>
            </a:r>
            <a:r>
              <a:rPr lang="ko-KR" altLang="en-US" sz="1600" smtClean="0"/>
              <a:t>함수 호출</a:t>
            </a:r>
            <a:endParaRPr lang="en-US" altLang="ko-KR" sz="1600" smtClean="0"/>
          </a:p>
          <a:p>
            <a:r>
              <a:rPr lang="en-US" altLang="ko-KR" sz="1600" smtClean="0">
                <a:solidFill>
                  <a:srgbClr val="FF0000"/>
                </a:solidFill>
              </a:rPr>
              <a:t>6) kScreenSaver</a:t>
            </a:r>
            <a:r>
              <a:rPr lang="ko-KR" altLang="en-US" sz="1600" smtClean="0">
                <a:solidFill>
                  <a:srgbClr val="FF0000"/>
                </a:solidFill>
              </a:rPr>
              <a:t>함수는 화면보호기 기능이 켜져있는지 확인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>
                <a:solidFill>
                  <a:srgbClr val="FF0000"/>
                </a:solidFill>
              </a:rPr>
              <a:t>7) Screen_ok </a:t>
            </a:r>
            <a:r>
              <a:rPr lang="ko-KR" altLang="en-US" sz="1600" smtClean="0">
                <a:solidFill>
                  <a:srgbClr val="FF0000"/>
                </a:solidFill>
              </a:rPr>
              <a:t>변수를 통해 기존화면 </a:t>
            </a:r>
            <a:r>
              <a:rPr lang="en-US" altLang="ko-KR" sz="1600" smtClean="0">
                <a:solidFill>
                  <a:srgbClr val="FF0000"/>
                </a:solidFill>
              </a:rPr>
              <a:t>-&gt; </a:t>
            </a:r>
            <a:r>
              <a:rPr lang="ko-KR" altLang="en-US" sz="1600" smtClean="0">
                <a:solidFill>
                  <a:srgbClr val="FF0000"/>
                </a:solidFill>
              </a:rPr>
              <a:t>화면보호기 상태 확인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>
                <a:solidFill>
                  <a:srgbClr val="FF0000"/>
                </a:solidFill>
              </a:rPr>
              <a:t>8) </a:t>
            </a:r>
            <a:r>
              <a:rPr lang="ko-KR" altLang="en-US" sz="1600" smtClean="0">
                <a:solidFill>
                  <a:srgbClr val="FF0000"/>
                </a:solidFill>
              </a:rPr>
              <a:t>현재화면을 저장 후 현재 화면을 화면보호기로 변경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r>
              <a:rPr lang="en-US" altLang="ko-KR" sz="1600" smtClean="0"/>
              <a:t>9) </a:t>
            </a:r>
            <a:r>
              <a:rPr lang="ko-KR" altLang="en-US" sz="1600" smtClean="0"/>
              <a:t>키보드 입력시 </a:t>
            </a:r>
            <a:r>
              <a:rPr lang="en-US" altLang="ko-KR" sz="1600" smtClean="0"/>
              <a:t>kGetCh </a:t>
            </a:r>
            <a:r>
              <a:rPr lang="ko-KR" altLang="en-US" sz="1600" smtClean="0"/>
              <a:t>함수를 통해 화면보호기를 종료하고</a:t>
            </a:r>
            <a:endParaRPr lang="en-US" altLang="ko-KR" sz="1600" smtClean="0"/>
          </a:p>
          <a:p>
            <a:r>
              <a:rPr lang="ko-KR" altLang="en-US" sz="1600" smtClean="0"/>
              <a:t>저장했던 화면을 출력</a:t>
            </a:r>
            <a:endParaRPr lang="en-US" altLang="ko-KR" sz="160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226541" y="1452302"/>
            <a:ext cx="5869459" cy="5389652"/>
            <a:chOff x="6170140" y="1245926"/>
            <a:chExt cx="5869459" cy="5389652"/>
          </a:xfrm>
        </p:grpSpPr>
        <p:sp>
          <p:nvSpPr>
            <p:cNvPr id="19" name="직사각형 18"/>
            <p:cNvSpPr/>
            <p:nvPr/>
          </p:nvSpPr>
          <p:spPr>
            <a:xfrm>
              <a:off x="6170140" y="1245926"/>
              <a:ext cx="5869459" cy="5389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70140" y="1270427"/>
              <a:ext cx="418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Console.c – </a:t>
              </a:r>
              <a:r>
                <a:rPr lang="en-US" altLang="ko-KR" smtClean="0"/>
                <a:t>KScreenSaver</a:t>
              </a:r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6577913" y="1682869"/>
              <a:ext cx="5277587" cy="4925112"/>
              <a:chOff x="6577913" y="1682869"/>
              <a:chExt cx="5277587" cy="4925112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7913" y="1682869"/>
                <a:ext cx="5277587" cy="4925112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710" y="4973888"/>
                <a:ext cx="2867425" cy="82879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22" name="왼쪽 화살표 21"/>
            <p:cNvSpPr/>
            <p:nvPr/>
          </p:nvSpPr>
          <p:spPr>
            <a:xfrm>
              <a:off x="8264610" y="1959728"/>
              <a:ext cx="469557" cy="37070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왼쪽 화살표 24"/>
          <p:cNvSpPr/>
          <p:nvPr/>
        </p:nvSpPr>
        <p:spPr>
          <a:xfrm>
            <a:off x="4907692" y="3673184"/>
            <a:ext cx="469557" cy="3707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6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686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Project #6: OS 화면보호기 기능 추가구현 </vt:lpstr>
      <vt:lpstr>목표</vt:lpstr>
      <vt:lpstr>예상화면</vt:lpstr>
      <vt:lpstr>동작과정</vt:lpstr>
      <vt:lpstr>동작과정</vt:lpstr>
      <vt:lpstr>동작과정</vt:lpstr>
      <vt:lpstr>동작과정</vt:lpstr>
      <vt:lpstr>동작과정</vt:lpstr>
      <vt:lpstr>동작과정</vt:lpstr>
      <vt:lpstr>동작과정</vt:lpstr>
      <vt:lpstr>시연 영상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#6: OS 화면보호기 기능 추가구현 </dc:title>
  <dc:creator>jeon young jun</dc:creator>
  <cp:lastModifiedBy>jeon young jun</cp:lastModifiedBy>
  <cp:revision>53</cp:revision>
  <dcterms:created xsi:type="dcterms:W3CDTF">2019-12-09T11:38:28Z</dcterms:created>
  <dcterms:modified xsi:type="dcterms:W3CDTF">2019-12-09T13:00:39Z</dcterms:modified>
</cp:coreProperties>
</file>