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66" r:id="rId10"/>
    <p:sldId id="267" r:id="rId11"/>
    <p:sldId id="2146847058" r:id="rId12"/>
    <p:sldId id="2146847057" r:id="rId13"/>
    <p:sldId id="268" r:id="rId14"/>
    <p:sldId id="2146847055" r:id="rId15"/>
    <p:sldId id="26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82AC"/>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86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687354" y="1704747"/>
            <a:ext cx="9144000" cy="977778"/>
          </a:xfrm>
        </p:spPr>
        <p:txBody>
          <a:bodyPr>
            <a:normAutofit/>
          </a:bodyPr>
          <a:lstStyle/>
          <a:p>
            <a:pPr algn="ctr"/>
            <a:r>
              <a:rPr lang="en-IN" sz="4000" b="1" i="0" dirty="0">
                <a:solidFill>
                  <a:srgbClr val="1482AC"/>
                </a:solidFill>
                <a:effectLst/>
                <a:latin typeface="Times New Roman" panose="02020603050405020304" pitchFamily="18" charset="0"/>
                <a:cs typeface="Times New Roman" panose="02020603050405020304" pitchFamily="18" charset="0"/>
              </a:rPr>
              <a:t>Keystroke Logger System</a:t>
            </a:r>
            <a:endParaRPr lang="en-US" sz="4000" b="1" dirty="0">
              <a:solidFill>
                <a:srgbClr val="1482AC"/>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425868" y="4500240"/>
            <a:ext cx="7980183" cy="1323439"/>
          </a:xfrm>
          <a:prstGeom prst="rect">
            <a:avLst/>
          </a:prstGeom>
          <a:noFill/>
        </p:spPr>
        <p:txBody>
          <a:bodyPr wrap="square" lIns="91440" tIns="45720" rIns="91440" bIns="45720" rtlCol="0" anchor="t">
            <a:spAutoFit/>
          </a:bodyPr>
          <a:lstStyle/>
          <a:p>
            <a:r>
              <a:rPr lang="en-US" sz="2000" b="1" u="sng" dirty="0">
                <a:solidFill>
                  <a:schemeClr val="accent1">
                    <a:lumMod val="75000"/>
                  </a:schemeClr>
                </a:solidFill>
                <a:latin typeface="Arial" pitchFamily="34" charset="0"/>
                <a:cs typeface="Arial" pitchFamily="34" charset="0"/>
              </a:rPr>
              <a:t>Presented By:</a:t>
            </a:r>
          </a:p>
          <a:p>
            <a:endParaRPr lang="en-US" sz="2000" b="1" u="sng"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JENSING SAMUEL A S – KINGS ENGINEERING COLLEGE –210821205034 – B.Tech IT  III YEAR</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305435" indent="-305435"/>
            <a:r>
              <a:rPr lang="en-US" sz="2400" dirty="0"/>
              <a:t>Problem Statement: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 </a:t>
            </a:r>
            <a:endParaRPr lang="en-US" dirty="0"/>
          </a:p>
        </p:txBody>
      </p:sp>
      <p:sp>
        <p:nvSpPr>
          <p:cNvPr id="7" name="TextBox 6">
            <a:extLst>
              <a:ext uri="{FF2B5EF4-FFF2-40B4-BE49-F238E27FC236}">
                <a16:creationId xmlns:a16="http://schemas.microsoft.com/office/drawing/2014/main" id="{4A2D9203-99CA-AA2B-B146-02FCA6B3DD02}"/>
              </a:ext>
            </a:extLst>
          </p:cNvPr>
          <p:cNvSpPr txBox="1"/>
          <p:nvPr/>
        </p:nvSpPr>
        <p:spPr>
          <a:xfrm>
            <a:off x="773723" y="1852246"/>
            <a:ext cx="10257692" cy="2616101"/>
          </a:xfrm>
          <a:prstGeom prst="rect">
            <a:avLst/>
          </a:prstGeom>
          <a:noFill/>
        </p:spPr>
        <p:txBody>
          <a:bodyPr wrap="square" rtlCol="0">
            <a:spAutoFit/>
          </a:bodyPr>
          <a:lstStyle/>
          <a:p>
            <a:pPr algn="just"/>
            <a:r>
              <a:rPr lang="en-IN" sz="32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3200" dirty="0"/>
          </a:p>
          <a:p>
            <a:pPr algn="just"/>
            <a:endParaRPr lang="en-IN" sz="36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OUTPUT</a:t>
            </a:r>
            <a:endParaRPr lang="en-US" dirty="0"/>
          </a:p>
        </p:txBody>
      </p:sp>
      <p:pic>
        <p:nvPicPr>
          <p:cNvPr id="3" name="Content Placeholder 2">
            <a:extLst>
              <a:ext uri="{FF2B5EF4-FFF2-40B4-BE49-F238E27FC236}">
                <a16:creationId xmlns:a16="http://schemas.microsoft.com/office/drawing/2014/main" id="{6DD3D078-9259-CC66-F628-12A0FDD230AB}"/>
              </a:ext>
            </a:extLst>
          </p:cNvPr>
          <p:cNvPicPr>
            <a:picLocks noGrp="1" noChangeAspect="1"/>
          </p:cNvPicPr>
          <p:nvPr>
            <p:ph idx="1"/>
          </p:nvPr>
        </p:nvPicPr>
        <p:blipFill>
          <a:blip r:embed="rId2"/>
          <a:stretch>
            <a:fillRect/>
          </a:stretch>
        </p:blipFill>
        <p:spPr>
          <a:xfrm>
            <a:off x="884984" y="1477108"/>
            <a:ext cx="10638801" cy="4079630"/>
          </a:xfrm>
        </p:spPr>
      </p:pic>
    </p:spTree>
    <p:extLst>
      <p:ext uri="{BB962C8B-B14F-4D97-AF65-F5344CB8AC3E}">
        <p14:creationId xmlns:p14="http://schemas.microsoft.com/office/powerpoint/2010/main" val="375281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6FE1B22-3C73-B898-2CF3-D9FE0C0F7863}"/>
              </a:ext>
            </a:extLst>
          </p:cNvPr>
          <p:cNvPicPr>
            <a:picLocks noGrp="1" noChangeAspect="1"/>
          </p:cNvPicPr>
          <p:nvPr>
            <p:ph idx="1"/>
          </p:nvPr>
        </p:nvPicPr>
        <p:blipFill>
          <a:blip r:embed="rId2"/>
          <a:stretch>
            <a:fillRect/>
          </a:stretch>
        </p:blipFill>
        <p:spPr>
          <a:xfrm>
            <a:off x="1758462" y="1671363"/>
            <a:ext cx="8804029" cy="3934374"/>
          </a:xfrm>
        </p:spPr>
      </p:pic>
    </p:spTree>
    <p:extLst>
      <p:ext uri="{BB962C8B-B14F-4D97-AF65-F5344CB8AC3E}">
        <p14:creationId xmlns:p14="http://schemas.microsoft.com/office/powerpoint/2010/main" val="303913629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45</TotalTime>
  <Words>787</Words>
  <Application>Microsoft Office PowerPoint</Application>
  <PresentationFormat>Widescreen</PresentationFormat>
  <Paragraphs>61</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Franklin Gothic Book</vt:lpstr>
      <vt:lpstr>Franklin Gothic Demi</vt:lpstr>
      <vt:lpstr>Times New Roman</vt:lpstr>
      <vt:lpstr>Wingdings 2</vt:lpstr>
      <vt:lpstr>DividendVTI</vt:lpstr>
      <vt:lpstr>Keystroke Logger System</vt:lpstr>
      <vt:lpstr>OUTLINE</vt:lpstr>
      <vt:lpstr>Problem Statement</vt:lpstr>
      <vt:lpstr>Proposed Solution</vt:lpstr>
      <vt:lpstr>System  Approach</vt:lpstr>
      <vt:lpstr>Algorithm &amp; Deployment</vt:lpstr>
      <vt:lpstr>Result </vt:lpstr>
      <vt:lpstr>OUTPUT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KINGS ENGINEERING COLLEGE</cp:lastModifiedBy>
  <cp:revision>31</cp:revision>
  <dcterms:created xsi:type="dcterms:W3CDTF">2021-05-26T16:50:10Z</dcterms:created>
  <dcterms:modified xsi:type="dcterms:W3CDTF">2024-04-05T09:27:33Z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