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1.png"/><Relationship Id="rId3" Type="http://schemas.openxmlformats.org/officeDocument/2006/relationships/image" Target="../media/image1.png"/><Relationship Id="rId7" Type="http://schemas.openxmlformats.org/officeDocument/2006/relationships/image" Target="../media/image99.png"/><Relationship Id="rId12" Type="http://schemas.openxmlformats.org/officeDocument/2006/relationships/image" Target="../media/image9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93.png"/><Relationship Id="rId5" Type="http://schemas.openxmlformats.org/officeDocument/2006/relationships/image" Target="../media/image28.png"/><Relationship Id="rId15" Type="http://schemas.openxmlformats.org/officeDocument/2006/relationships/hyperlink" Target="https://google.github.io/mediapipe/solutions/face_detection#python-solution-api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92.png"/><Relationship Id="rId14" Type="http://schemas.openxmlformats.org/officeDocument/2006/relationships/image" Target="../media/image9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2.png"/><Relationship Id="rId7" Type="http://schemas.openxmlformats.org/officeDocument/2006/relationships/image" Target="../media/image104.png"/><Relationship Id="rId12" Type="http://schemas.openxmlformats.org/officeDocument/2006/relationships/image" Target="../media/image10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9.png"/><Relationship Id="rId5" Type="http://schemas.openxmlformats.org/officeDocument/2006/relationships/image" Target="../media/image102.png"/><Relationship Id="rId10" Type="http://schemas.openxmlformats.org/officeDocument/2006/relationships/image" Target="../media/image106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27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1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hyperlink" Target="https://www.beautynury.com/news/view/94575/cat/10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9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28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s://www.enewstoday.co.kr/news/articleView.html?idxno=1512612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9.png"/><Relationship Id="rId4" Type="http://schemas.openxmlformats.org/officeDocument/2006/relationships/image" Target="../media/image28.png"/><Relationship Id="rId9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27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28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8.png"/><Relationship Id="rId18" Type="http://schemas.openxmlformats.org/officeDocument/2006/relationships/image" Target="../media/image9.png"/><Relationship Id="rId3" Type="http://schemas.openxmlformats.org/officeDocument/2006/relationships/image" Target="../media/image27.png"/><Relationship Id="rId7" Type="http://schemas.openxmlformats.org/officeDocument/2006/relationships/image" Target="../media/image73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67.png"/><Relationship Id="rId5" Type="http://schemas.openxmlformats.org/officeDocument/2006/relationships/image" Target="../media/image60.png"/><Relationship Id="rId15" Type="http://schemas.openxmlformats.org/officeDocument/2006/relationships/image" Target="../media/image80.png"/><Relationship Id="rId10" Type="http://schemas.openxmlformats.org/officeDocument/2006/relationships/image" Target="../media/image76.png"/><Relationship Id="rId4" Type="http://schemas.openxmlformats.org/officeDocument/2006/relationships/image" Target="../media/image28.png"/><Relationship Id="rId9" Type="http://schemas.openxmlformats.org/officeDocument/2006/relationships/image" Target="../media/image75.png"/><Relationship Id="rId14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8.png"/><Relationship Id="rId5" Type="http://schemas.openxmlformats.org/officeDocument/2006/relationships/image" Target="../media/image28.png"/><Relationship Id="rId10" Type="http://schemas.openxmlformats.org/officeDocument/2006/relationships/image" Target="../media/image87.png"/><Relationship Id="rId4" Type="http://schemas.openxmlformats.org/officeDocument/2006/relationships/image" Target="../media/image27.png"/><Relationship Id="rId9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5.png"/><Relationship Id="rId3" Type="http://schemas.openxmlformats.org/officeDocument/2006/relationships/image" Target="../media/image1.png"/><Relationship Id="rId7" Type="http://schemas.openxmlformats.org/officeDocument/2006/relationships/image" Target="../media/image90.png"/><Relationship Id="rId12" Type="http://schemas.openxmlformats.org/officeDocument/2006/relationships/image" Target="../media/image94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3.png"/><Relationship Id="rId5" Type="http://schemas.openxmlformats.org/officeDocument/2006/relationships/image" Target="../media/image28.png"/><Relationship Id="rId15" Type="http://schemas.openxmlformats.org/officeDocument/2006/relationships/hyperlink" Target="https://google.github.io/mediapipe/solutions/face_detection#python-solution-api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92.png"/><Relationship Id="rId14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1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219" y="677007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69070" y="7609174"/>
            <a:ext cx="7019645" cy="7661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02550" y="2160205"/>
            <a:ext cx="1420859" cy="1226360"/>
            <a:chOff x="1502550" y="2160205"/>
            <a:chExt cx="1420859" cy="122636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2550" y="2160205"/>
              <a:ext cx="1420859" cy="12263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2550" y="3834064"/>
            <a:ext cx="1420859" cy="1226360"/>
            <a:chOff x="1502550" y="3834064"/>
            <a:chExt cx="1420859" cy="12263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2550" y="3834064"/>
              <a:ext cx="1420859" cy="12263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87783" y="5135116"/>
            <a:ext cx="1042614" cy="1277537"/>
            <a:chOff x="13587783" y="5135116"/>
            <a:chExt cx="1042614" cy="12775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20000">
              <a:off x="13587783" y="5135116"/>
              <a:ext cx="1042614" cy="12775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242830" y="7482949"/>
            <a:ext cx="1407778" cy="1215070"/>
            <a:chOff x="15242830" y="7482949"/>
            <a:chExt cx="1407778" cy="121507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42830" y="7482949"/>
              <a:ext cx="1407778" cy="121507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02880" y="3469480"/>
            <a:ext cx="13779681" cy="413281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44274" y="860137"/>
            <a:ext cx="4966719" cy="5872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65057" y="6856524"/>
            <a:ext cx="10370690" cy="1324626"/>
            <a:chOff x="6865057" y="6856524"/>
            <a:chExt cx="10370690" cy="13246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5057" y="6856524"/>
              <a:ext cx="10370690" cy="13246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8227" y="121100"/>
            <a:ext cx="18428254" cy="30780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02621" y="6177686"/>
            <a:ext cx="10533126" cy="2146321"/>
            <a:chOff x="6702621" y="6177686"/>
            <a:chExt cx="10533126" cy="214632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2621" y="6177686"/>
              <a:ext cx="10533126" cy="214632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27620" y="6461744"/>
            <a:ext cx="10636966" cy="15705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9704" y="3503400"/>
            <a:ext cx="5524467" cy="5524467"/>
            <a:chOff x="1039704" y="3503400"/>
            <a:chExt cx="5524467" cy="55244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704" y="3503400"/>
              <a:ext cx="5524467" cy="552446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19165" y="2630242"/>
            <a:ext cx="4966719" cy="58729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9258" y="3498763"/>
            <a:ext cx="4828738" cy="5625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693629" y="3595532"/>
            <a:ext cx="10595274" cy="1547325"/>
            <a:chOff x="6693629" y="3595532"/>
            <a:chExt cx="10595274" cy="154732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93629" y="3595532"/>
              <a:ext cx="10595274" cy="154732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86030" y="3679592"/>
            <a:ext cx="10724404" cy="112884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733948" y="5240089"/>
            <a:ext cx="709026" cy="818047"/>
            <a:chOff x="11733948" y="5240089"/>
            <a:chExt cx="709026" cy="8180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33948" y="5240089"/>
              <a:ext cx="709026" cy="81804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6DDB7C6-1308-9650-A46F-C3C94535698C}"/>
              </a:ext>
            </a:extLst>
          </p:cNvPr>
          <p:cNvSpPr txBox="1"/>
          <p:nvPr/>
        </p:nvSpPr>
        <p:spPr>
          <a:xfrm>
            <a:off x="9448800" y="9881401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hlinkClick r:id="rId15"/>
              </a:rPr>
              <a:t>https://google.github.io/mediapipe/solutions/face_detection#python-solution-api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91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219" y="677007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90232" y="6378833"/>
            <a:ext cx="4180624" cy="1907959"/>
            <a:chOff x="3490232" y="6378833"/>
            <a:chExt cx="4180624" cy="19079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0232" y="6378833"/>
              <a:ext cx="4180624" cy="19079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43429" y="6569309"/>
            <a:ext cx="4180624" cy="1907959"/>
            <a:chOff x="10443429" y="6569309"/>
            <a:chExt cx="4180624" cy="19079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43429" y="6569309"/>
              <a:ext cx="4180624" cy="19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13283" y="5444444"/>
            <a:ext cx="4180624" cy="1907959"/>
            <a:chOff x="7113283" y="5444444"/>
            <a:chExt cx="4180624" cy="190795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13283" y="5444444"/>
              <a:ext cx="4180624" cy="190795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52965" y="5620403"/>
            <a:ext cx="3459960" cy="133596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788922" y="4256553"/>
            <a:ext cx="1042614" cy="1277537"/>
            <a:chOff x="14788922" y="4256553"/>
            <a:chExt cx="1042614" cy="127753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20000">
              <a:off x="14788922" y="4256553"/>
              <a:ext cx="1042614" cy="127753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49301" y="1652296"/>
            <a:ext cx="9783667" cy="362048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19165" y="858813"/>
            <a:ext cx="4966729" cy="58729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703468" y="6378833"/>
            <a:ext cx="1754153" cy="1713053"/>
            <a:chOff x="4703468" y="6378833"/>
            <a:chExt cx="1754153" cy="17130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03468" y="6378833"/>
              <a:ext cx="1754153" cy="17130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57143" y="781769"/>
            <a:ext cx="9690858" cy="8726852"/>
            <a:chOff x="7657143" y="781769"/>
            <a:chExt cx="9690858" cy="87268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7143" y="781769"/>
              <a:ext cx="9690858" cy="87268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626" y="1330018"/>
            <a:ext cx="8003792" cy="25193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57143" y="781769"/>
            <a:ext cx="9690858" cy="8721633"/>
            <a:chOff x="7657143" y="781769"/>
            <a:chExt cx="9690858" cy="87216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7143" y="781769"/>
              <a:ext cx="9690858" cy="872163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54379" y="2177132"/>
            <a:ext cx="1915707" cy="17085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87532" y="2380913"/>
            <a:ext cx="6110044" cy="11383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7691" y="3058498"/>
            <a:ext cx="4767003" cy="597224"/>
            <a:chOff x="1567691" y="3058498"/>
            <a:chExt cx="4767003" cy="5972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7691" y="3058498"/>
              <a:ext cx="4767003" cy="5972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9985" y="3029319"/>
            <a:ext cx="3006592" cy="7809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5478" y="5582765"/>
            <a:ext cx="5897115" cy="4702949"/>
            <a:chOff x="865478" y="5582765"/>
            <a:chExt cx="5897115" cy="47029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040674" y="3331193"/>
              <a:ext cx="11794230" cy="940589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5478" y="5582765"/>
              <a:ext cx="5897115" cy="470294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48312" y="3516579"/>
            <a:ext cx="2105334" cy="170919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87532" y="3720465"/>
            <a:ext cx="5240682" cy="113835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48312" y="4836291"/>
            <a:ext cx="2105334" cy="170920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87532" y="5040179"/>
            <a:ext cx="6110044" cy="123813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348312" y="6175843"/>
            <a:ext cx="2124381" cy="170919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87532" y="6379732"/>
            <a:ext cx="4980301" cy="130743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360900" y="7585724"/>
            <a:ext cx="2105334" cy="17092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881056" y="7789608"/>
            <a:ext cx="2807939" cy="113835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244274" y="964899"/>
            <a:ext cx="4966719" cy="5872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2412079"/>
            <a:ext cx="16449887" cy="7091322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0"/>
            <a:ext cx="13323330" cy="32157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32444" y="3926768"/>
            <a:ext cx="4893172" cy="5524334"/>
            <a:chOff x="2432444" y="3926768"/>
            <a:chExt cx="4893172" cy="552433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2444" y="3926768"/>
              <a:ext cx="4893172" cy="55243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53644" y="4015954"/>
            <a:ext cx="428571" cy="425213"/>
            <a:chOff x="8053644" y="4015954"/>
            <a:chExt cx="428571" cy="4252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53644" y="4015954"/>
              <a:ext cx="428571" cy="4252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586923" y="6314460"/>
            <a:ext cx="428848" cy="379530"/>
            <a:chOff x="16586923" y="6314460"/>
            <a:chExt cx="428848" cy="3795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86923" y="6314460"/>
              <a:ext cx="428848" cy="3795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84718" y="4847793"/>
            <a:ext cx="4571429" cy="142857"/>
            <a:chOff x="8584718" y="4847793"/>
            <a:chExt cx="4571429" cy="14285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84718" y="4847793"/>
              <a:ext cx="4571429" cy="14285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82839" y="4475949"/>
            <a:ext cx="8806264" cy="235677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24008" y="2590153"/>
            <a:ext cx="4966719" cy="587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0"/>
            <a:ext cx="12688378" cy="32157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71317" y="3938805"/>
            <a:ext cx="4055978" cy="4866051"/>
            <a:chOff x="1271317" y="3938805"/>
            <a:chExt cx="4055978" cy="486605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1317" y="3938805"/>
              <a:ext cx="4055978" cy="486605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3729" y="6052979"/>
            <a:ext cx="4036652" cy="21161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19692" y="3938805"/>
            <a:ext cx="3519162" cy="4866051"/>
            <a:chOff x="9319692" y="3938805"/>
            <a:chExt cx="3519162" cy="48660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19692" y="3938805"/>
              <a:ext cx="3519162" cy="486605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49595" y="5958814"/>
            <a:ext cx="3205440" cy="11141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60051" y="7277232"/>
            <a:ext cx="3028861" cy="127956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75769" y="7051964"/>
            <a:ext cx="3007009" cy="93969"/>
            <a:chOff x="9575769" y="7051964"/>
            <a:chExt cx="3007009" cy="9396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75769" y="7051964"/>
              <a:ext cx="3007009" cy="939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51622" y="3938805"/>
            <a:ext cx="3519162" cy="4866051"/>
            <a:chOff x="13151622" y="3938805"/>
            <a:chExt cx="3519162" cy="48660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51622" y="3938805"/>
              <a:ext cx="3519162" cy="486605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88477" y="5965696"/>
            <a:ext cx="3274948" cy="24970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172041" y="4151513"/>
            <a:ext cx="1808043" cy="1808043"/>
            <a:chOff x="2172041" y="4151513"/>
            <a:chExt cx="1808043" cy="18080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72041" y="4151513"/>
              <a:ext cx="1808043" cy="18080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357000" y="4531080"/>
            <a:ext cx="1433623" cy="1433623"/>
            <a:chOff x="3357000" y="4531080"/>
            <a:chExt cx="1433623" cy="143362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57000" y="4531080"/>
              <a:ext cx="1433623" cy="143362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77190" y="3876650"/>
            <a:ext cx="2351841" cy="2351841"/>
            <a:chOff x="13277190" y="3876650"/>
            <a:chExt cx="2351841" cy="235184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277190" y="3876650"/>
              <a:ext cx="2351841" cy="235184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893244" y="4351737"/>
            <a:ext cx="1440345" cy="1440345"/>
            <a:chOff x="14893244" y="4351737"/>
            <a:chExt cx="1440345" cy="144034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893244" y="4351737"/>
              <a:ext cx="1440345" cy="14403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623695" y="3938805"/>
            <a:ext cx="7215159" cy="4866051"/>
            <a:chOff x="5623695" y="3938805"/>
            <a:chExt cx="7215159" cy="486605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23695" y="3938805"/>
              <a:ext cx="7215159" cy="486605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951911" y="4785240"/>
            <a:ext cx="715180" cy="715233"/>
            <a:chOff x="8951911" y="4785240"/>
            <a:chExt cx="715180" cy="71523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51911" y="4785240"/>
              <a:ext cx="715180" cy="71523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702744" y="6045439"/>
            <a:ext cx="6927786" cy="211618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648214" y="4288302"/>
            <a:ext cx="1709109" cy="1709109"/>
            <a:chOff x="7648214" y="4288302"/>
            <a:chExt cx="1709109" cy="170910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48214" y="4288302"/>
              <a:ext cx="1709109" cy="170910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815672" y="4647185"/>
            <a:ext cx="1101813" cy="910053"/>
            <a:chOff x="9815672" y="4647185"/>
            <a:chExt cx="1101813" cy="91005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815672" y="4647185"/>
              <a:ext cx="1101813" cy="91005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119165" y="2630242"/>
            <a:ext cx="4966729" cy="5872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B50DCF6-44B3-EF34-3920-DFF86B4AB0FD}"/>
              </a:ext>
            </a:extLst>
          </p:cNvPr>
          <p:cNvSpPr txBox="1"/>
          <p:nvPr/>
        </p:nvSpPr>
        <p:spPr>
          <a:xfrm>
            <a:off x="12799429" y="9857546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4"/>
              </a:rPr>
              <a:t>https://www.beautynury.com/news/view/94575/cat/10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121100"/>
            <a:ext cx="13471444" cy="30208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74050" y="3658763"/>
            <a:ext cx="10370690" cy="5213743"/>
            <a:chOff x="6874050" y="3658763"/>
            <a:chExt cx="10370690" cy="52137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74050" y="3658763"/>
              <a:ext cx="10370690" cy="52137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11706" y="3799963"/>
            <a:ext cx="10199251" cy="157053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42456" y="3698630"/>
            <a:ext cx="5027696" cy="5027696"/>
            <a:chOff x="1542456" y="3698630"/>
            <a:chExt cx="5027696" cy="502769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2456" y="3698630"/>
              <a:ext cx="5027696" cy="502769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64068" y="5439382"/>
            <a:ext cx="10238356" cy="222759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19165" y="2630242"/>
            <a:ext cx="4966719" cy="5872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23714" y="3661790"/>
            <a:ext cx="3277925" cy="59126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70678" y="7714916"/>
            <a:ext cx="9193794" cy="11966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88EAC2-C133-745B-F057-24182F0321B5}"/>
              </a:ext>
            </a:extLst>
          </p:cNvPr>
          <p:cNvSpPr txBox="1"/>
          <p:nvPr/>
        </p:nvSpPr>
        <p:spPr>
          <a:xfrm>
            <a:off x="11509980" y="991638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3"/>
              </a:rPr>
              <a:t>https://www.enewstoday.co.kr/news/articleView.html?idxno=1512612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25166"/>
            <a:ext cx="12163197" cy="33111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78912" y="4336960"/>
            <a:ext cx="13663942" cy="4116101"/>
            <a:chOff x="1878912" y="4336960"/>
            <a:chExt cx="13663942" cy="41161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8912" y="4336960"/>
              <a:ext cx="13663942" cy="41161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96467" y="4470376"/>
            <a:ext cx="4120803" cy="82495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21553" y="5643515"/>
            <a:ext cx="2037015" cy="4362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11334" y="6287620"/>
            <a:ext cx="5970901" cy="43713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24277" y="6976210"/>
            <a:ext cx="6038596" cy="7739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14058" y="7725068"/>
            <a:ext cx="4925425" cy="4362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91079" y="5237655"/>
            <a:ext cx="12879682" cy="190476"/>
            <a:chOff x="2291079" y="5237655"/>
            <a:chExt cx="12879682" cy="1904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1079" y="5237655"/>
              <a:ext cx="12879682" cy="1904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10883" y="5586312"/>
            <a:ext cx="508457" cy="424286"/>
            <a:chOff x="8710883" y="5586312"/>
            <a:chExt cx="508457" cy="42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10883" y="5586312"/>
              <a:ext cx="508457" cy="42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10971" y="6359872"/>
            <a:ext cx="963580" cy="424286"/>
            <a:chOff x="8710971" y="6359872"/>
            <a:chExt cx="963580" cy="42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10971" y="6359872"/>
              <a:ext cx="963580" cy="42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30920" y="7012400"/>
            <a:ext cx="2321128" cy="424286"/>
            <a:chOff x="8730920" y="7012400"/>
            <a:chExt cx="2321128" cy="42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30920" y="7012400"/>
              <a:ext cx="2321128" cy="42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30920" y="7690954"/>
            <a:ext cx="3065314" cy="424286"/>
            <a:chOff x="8730920" y="7690954"/>
            <a:chExt cx="3065314" cy="42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30920" y="7690954"/>
              <a:ext cx="3065314" cy="42428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119165" y="2630242"/>
            <a:ext cx="4966719" cy="587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608" y="25166"/>
            <a:ext cx="12163197" cy="33111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78912" y="4336960"/>
            <a:ext cx="13663942" cy="3397259"/>
            <a:chOff x="1878912" y="4336960"/>
            <a:chExt cx="13663942" cy="33972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8912" y="4336960"/>
              <a:ext cx="13663942" cy="339725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96468" y="4470373"/>
            <a:ext cx="4206079" cy="75553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21553" y="5643515"/>
            <a:ext cx="3552615" cy="4362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11334" y="6287620"/>
            <a:ext cx="2264301" cy="4362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24277" y="6976210"/>
            <a:ext cx="1998292" cy="4362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91079" y="5237655"/>
            <a:ext cx="12879682" cy="190476"/>
            <a:chOff x="2291079" y="5237655"/>
            <a:chExt cx="12879682" cy="1904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91079" y="5237655"/>
              <a:ext cx="12879682" cy="1904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10883" y="5586312"/>
            <a:ext cx="3599859" cy="424286"/>
            <a:chOff x="8710883" y="5586312"/>
            <a:chExt cx="3599859" cy="42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10883" y="5586312"/>
              <a:ext cx="3599859" cy="42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10971" y="6359872"/>
            <a:ext cx="3829449" cy="424286"/>
            <a:chOff x="8710971" y="6359872"/>
            <a:chExt cx="3829449" cy="42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10971" y="6359872"/>
              <a:ext cx="3829449" cy="42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30920" y="7012400"/>
            <a:ext cx="4137961" cy="424286"/>
            <a:chOff x="8730920" y="7012400"/>
            <a:chExt cx="4137961" cy="4242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30920" y="7012400"/>
              <a:ext cx="4137961" cy="42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78912" y="7840532"/>
            <a:ext cx="13663942" cy="1391584"/>
            <a:chOff x="1878912" y="7840532"/>
            <a:chExt cx="13663942" cy="139158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78912" y="7840532"/>
              <a:ext cx="13663942" cy="139158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686446" y="8427577"/>
            <a:ext cx="10009716" cy="94025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471973" y="8004382"/>
            <a:ext cx="15866244" cy="49332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19165" y="2630242"/>
            <a:ext cx="4966719" cy="5872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65057" y="6856524"/>
            <a:ext cx="10370690" cy="1324626"/>
            <a:chOff x="6865057" y="6856524"/>
            <a:chExt cx="10370690" cy="13246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5057" y="6856524"/>
              <a:ext cx="10370690" cy="13246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10608" y="121100"/>
            <a:ext cx="12786121" cy="30780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39343" y="4005115"/>
            <a:ext cx="10370690" cy="1324626"/>
            <a:chOff x="3957512" y="3947700"/>
            <a:chExt cx="10370690" cy="132462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512" y="3947700"/>
              <a:ext cx="10370690" cy="132462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77000" y="4146316"/>
            <a:ext cx="10135975" cy="112884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19165" y="2630242"/>
            <a:ext cx="4966719" cy="5872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339343" y="7107638"/>
            <a:ext cx="10370690" cy="1324626"/>
            <a:chOff x="3957512" y="7050223"/>
            <a:chExt cx="10370690" cy="132462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512" y="7050223"/>
              <a:ext cx="10370690" cy="132462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29362" y="7147640"/>
            <a:ext cx="10090433" cy="119669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004671" y="5568989"/>
            <a:ext cx="1185289" cy="1367541"/>
            <a:chOff x="8622840" y="5511574"/>
            <a:chExt cx="1185289" cy="136754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22840" y="5511574"/>
              <a:ext cx="1185289" cy="1367541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ECE483-9894-B1CA-3679-F3882EE12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05115"/>
            <a:ext cx="5070678" cy="442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65057" y="6856524"/>
            <a:ext cx="10370690" cy="1324626"/>
            <a:chOff x="6865057" y="6856524"/>
            <a:chExt cx="10370690" cy="13246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5057" y="6856524"/>
              <a:ext cx="10370690" cy="13246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1542" y="2412079"/>
            <a:ext cx="16449887" cy="7091322"/>
            <a:chOff x="921542" y="2412079"/>
            <a:chExt cx="16449887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8005" y="2412079"/>
            <a:ext cx="16536961" cy="7091322"/>
            <a:chOff x="878005" y="2412079"/>
            <a:chExt cx="16536961" cy="70913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10608" y="121100"/>
            <a:ext cx="12786121" cy="30780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02621" y="6034829"/>
            <a:ext cx="10533126" cy="1547325"/>
            <a:chOff x="6702621" y="6034829"/>
            <a:chExt cx="10533126" cy="1547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2621" y="6034829"/>
              <a:ext cx="10533126" cy="154732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32379" y="6061744"/>
            <a:ext cx="9907204" cy="15705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39704" y="3503400"/>
            <a:ext cx="5524467" cy="5524467"/>
            <a:chOff x="1039704" y="3503400"/>
            <a:chExt cx="5524467" cy="55244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704" y="3503400"/>
              <a:ext cx="5524467" cy="552446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19165" y="2630242"/>
            <a:ext cx="4966719" cy="58729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9258" y="3498763"/>
            <a:ext cx="4828738" cy="5625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693629" y="3595532"/>
            <a:ext cx="10595274" cy="1547325"/>
            <a:chOff x="6693629" y="3595532"/>
            <a:chExt cx="10595274" cy="154732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93629" y="3595532"/>
              <a:ext cx="10595274" cy="154732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05078" y="3679592"/>
            <a:ext cx="10724404" cy="112884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733948" y="5173422"/>
            <a:ext cx="709026" cy="818047"/>
            <a:chOff x="11733948" y="5173422"/>
            <a:chExt cx="709026" cy="8180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33948" y="5173422"/>
              <a:ext cx="709026" cy="81804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316A310-CA72-49A4-8625-02D6D0F0C4C3}"/>
              </a:ext>
            </a:extLst>
          </p:cNvPr>
          <p:cNvSpPr txBox="1"/>
          <p:nvPr/>
        </p:nvSpPr>
        <p:spPr>
          <a:xfrm>
            <a:off x="9448800" y="9881401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hlinkClick r:id="rId15"/>
              </a:rPr>
              <a:t>https://google.github.io/mediapipe/solutions/face_detection#python-solution-api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870ADC-B96A-1983-0A2D-53E7E67D51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88168" y="7764437"/>
            <a:ext cx="5524467" cy="13790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70</Words>
  <Application>Microsoft Office PowerPoint</Application>
  <PresentationFormat>사용자 지정</PresentationFormat>
  <Paragraphs>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전은민</cp:lastModifiedBy>
  <cp:revision>3</cp:revision>
  <dcterms:created xsi:type="dcterms:W3CDTF">2022-07-13T00:07:24Z</dcterms:created>
  <dcterms:modified xsi:type="dcterms:W3CDTF">2022-07-13T04:11:04Z</dcterms:modified>
</cp:coreProperties>
</file>