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5A99C-9532-4BB1-AED1-3097036ABA50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7F5132-494B-4459-B0F2-DCE5F7D11F8C}">
      <dgm:prSet/>
      <dgm:spPr/>
      <dgm:t>
        <a:bodyPr/>
        <a:lstStyle/>
        <a:p>
          <a:r>
            <a:rPr lang="en-US"/>
            <a:t>void drawDo()</a:t>
          </a:r>
        </a:p>
      </dgm:t>
    </dgm:pt>
    <dgm:pt modelId="{68305DA7-D693-476E-B61A-FFCFEF5061C5}" type="parTrans" cxnId="{ACA48E68-5657-4CC5-88B2-8ABEE9212844}">
      <dgm:prSet/>
      <dgm:spPr/>
      <dgm:t>
        <a:bodyPr/>
        <a:lstStyle/>
        <a:p>
          <a:endParaRPr lang="en-US"/>
        </a:p>
      </dgm:t>
    </dgm:pt>
    <dgm:pt modelId="{92675BA1-6B59-48B5-B6E0-2560126B1C20}" type="sibTrans" cxnId="{ACA48E68-5657-4CC5-88B2-8ABEE9212844}">
      <dgm:prSet/>
      <dgm:spPr/>
      <dgm:t>
        <a:bodyPr/>
        <a:lstStyle/>
        <a:p>
          <a:endParaRPr lang="en-US"/>
        </a:p>
      </dgm:t>
    </dgm:pt>
    <dgm:pt modelId="{8A5F4E04-BAD3-48A2-AC6D-FCD3F4CE1F94}">
      <dgm:prSet/>
      <dgm:spPr/>
      <dgm:t>
        <a:bodyPr/>
        <a:lstStyle/>
        <a:p>
          <a:r>
            <a:rPr lang="en-US"/>
            <a:t>{</a:t>
          </a:r>
        </a:p>
      </dgm:t>
    </dgm:pt>
    <dgm:pt modelId="{390CD1DB-8176-4E8C-BF95-60CC646B82BB}" type="parTrans" cxnId="{D6549BBC-F031-4947-B2FC-2E25D3DE3BE4}">
      <dgm:prSet/>
      <dgm:spPr/>
      <dgm:t>
        <a:bodyPr/>
        <a:lstStyle/>
        <a:p>
          <a:endParaRPr lang="en-US"/>
        </a:p>
      </dgm:t>
    </dgm:pt>
    <dgm:pt modelId="{E0EDEDD4-CEF2-4129-857F-E86CE55E0755}" type="sibTrans" cxnId="{D6549BBC-F031-4947-B2FC-2E25D3DE3BE4}">
      <dgm:prSet/>
      <dgm:spPr/>
      <dgm:t>
        <a:bodyPr/>
        <a:lstStyle/>
        <a:p>
          <a:endParaRPr lang="en-US"/>
        </a:p>
      </dgm:t>
    </dgm:pt>
    <dgm:pt modelId="{CF10004D-45D7-4B38-9D7C-17A3284745F4}">
      <dgm:prSet/>
      <dgm:spPr/>
      <dgm:t>
        <a:bodyPr/>
        <a:lstStyle/>
        <a:p>
          <a:r>
            <a:rPr lang="en-US"/>
            <a:t>for (int i = 0; i &lt; doS.length; i++)</a:t>
          </a:r>
        </a:p>
      </dgm:t>
    </dgm:pt>
    <dgm:pt modelId="{67A78D02-E7A3-4B8E-A9F6-828FF1BF3FF2}" type="parTrans" cxnId="{1DE0C780-CA04-4137-B598-BF243D04DC63}">
      <dgm:prSet/>
      <dgm:spPr/>
      <dgm:t>
        <a:bodyPr/>
        <a:lstStyle/>
        <a:p>
          <a:endParaRPr lang="en-US"/>
        </a:p>
      </dgm:t>
    </dgm:pt>
    <dgm:pt modelId="{B1CB73B8-E6CE-40DD-9E6E-C98DEEA767D2}" type="sibTrans" cxnId="{1DE0C780-CA04-4137-B598-BF243D04DC63}">
      <dgm:prSet/>
      <dgm:spPr/>
      <dgm:t>
        <a:bodyPr/>
        <a:lstStyle/>
        <a:p>
          <a:endParaRPr lang="en-US"/>
        </a:p>
      </dgm:t>
    </dgm:pt>
    <dgm:pt modelId="{AD41A72C-B534-468F-BDA8-F4B1FD028F75}">
      <dgm:prSet/>
      <dgm:spPr/>
      <dgm:t>
        <a:bodyPr/>
        <a:lstStyle/>
        <a:p>
          <a:r>
            <a:rPr lang="en-US"/>
            <a:t>{</a:t>
          </a:r>
        </a:p>
      </dgm:t>
    </dgm:pt>
    <dgm:pt modelId="{353D8C52-6C99-4C9F-BC4B-02612F5DB02B}" type="parTrans" cxnId="{B64D550F-3E5A-4BFE-AF1D-D66D9277D570}">
      <dgm:prSet/>
      <dgm:spPr/>
      <dgm:t>
        <a:bodyPr/>
        <a:lstStyle/>
        <a:p>
          <a:endParaRPr lang="en-US"/>
        </a:p>
      </dgm:t>
    </dgm:pt>
    <dgm:pt modelId="{70FD9FA6-9A9C-4488-B53F-3FE8B4F64D9E}" type="sibTrans" cxnId="{B64D550F-3E5A-4BFE-AF1D-D66D9277D570}">
      <dgm:prSet/>
      <dgm:spPr/>
      <dgm:t>
        <a:bodyPr/>
        <a:lstStyle/>
        <a:p>
          <a:endParaRPr lang="en-US"/>
        </a:p>
      </dgm:t>
    </dgm:pt>
    <dgm:pt modelId="{26EB5AFD-4186-466E-9F20-A1B109CAF930}">
      <dgm:prSet/>
      <dgm:spPr/>
      <dgm:t>
        <a:bodyPr/>
        <a:lstStyle/>
        <a:p>
          <a:r>
            <a:rPr lang="en-US"/>
            <a:t>int xTemp = 40 + 283 * (i%4);</a:t>
          </a:r>
        </a:p>
      </dgm:t>
    </dgm:pt>
    <dgm:pt modelId="{DBD9D7CB-A471-4B55-90F0-C208291F0B87}" type="parTrans" cxnId="{F569A6F8-9431-4736-AA0B-1896D60C0488}">
      <dgm:prSet/>
      <dgm:spPr/>
      <dgm:t>
        <a:bodyPr/>
        <a:lstStyle/>
        <a:p>
          <a:endParaRPr lang="en-US"/>
        </a:p>
      </dgm:t>
    </dgm:pt>
    <dgm:pt modelId="{78F737B8-9AB4-4941-BDEE-ECF9580D991A}" type="sibTrans" cxnId="{F569A6F8-9431-4736-AA0B-1896D60C0488}">
      <dgm:prSet/>
      <dgm:spPr/>
      <dgm:t>
        <a:bodyPr/>
        <a:lstStyle/>
        <a:p>
          <a:endParaRPr lang="en-US"/>
        </a:p>
      </dgm:t>
    </dgm:pt>
    <dgm:pt modelId="{07864162-D62E-413C-863D-C940320E1E06}">
      <dgm:prSet/>
      <dgm:spPr/>
      <dgm:t>
        <a:bodyPr/>
        <a:lstStyle/>
        <a:p>
          <a:r>
            <a:rPr lang="en-US"/>
            <a:t>int yTemp = 216 + 140 * (i/4);</a:t>
          </a:r>
        </a:p>
      </dgm:t>
    </dgm:pt>
    <dgm:pt modelId="{A494FCC0-B0DF-4D77-A9FD-FD4482858B7B}" type="parTrans" cxnId="{BF7435FF-5BA7-45D2-99E9-7A982AFCB731}">
      <dgm:prSet/>
      <dgm:spPr/>
      <dgm:t>
        <a:bodyPr/>
        <a:lstStyle/>
        <a:p>
          <a:endParaRPr lang="en-US"/>
        </a:p>
      </dgm:t>
    </dgm:pt>
    <dgm:pt modelId="{BDB15B97-8895-4785-888E-E2B754E7A80F}" type="sibTrans" cxnId="{BF7435FF-5BA7-45D2-99E9-7A982AFCB731}">
      <dgm:prSet/>
      <dgm:spPr/>
      <dgm:t>
        <a:bodyPr/>
        <a:lstStyle/>
        <a:p>
          <a:endParaRPr lang="en-US"/>
        </a:p>
      </dgm:t>
    </dgm:pt>
    <dgm:pt modelId="{EE6DBB31-D228-4309-95F1-F1198EBDDFAA}">
      <dgm:prSet/>
      <dgm:spPr/>
      <dgm:t>
        <a:bodyPr/>
        <a:lstStyle/>
        <a:p>
          <a:r>
            <a:rPr lang="en-US"/>
            <a:t>if (doS[i])</a:t>
          </a:r>
        </a:p>
      </dgm:t>
    </dgm:pt>
    <dgm:pt modelId="{AF4184EC-99FF-480E-AECF-9F02E3ECD03B}" type="parTrans" cxnId="{5606E501-03B5-42B9-BAF2-37923D08B841}">
      <dgm:prSet/>
      <dgm:spPr/>
      <dgm:t>
        <a:bodyPr/>
        <a:lstStyle/>
        <a:p>
          <a:endParaRPr lang="en-US"/>
        </a:p>
      </dgm:t>
    </dgm:pt>
    <dgm:pt modelId="{B1884F68-4800-4850-8538-C05F5EE3E0BC}" type="sibTrans" cxnId="{5606E501-03B5-42B9-BAF2-37923D08B841}">
      <dgm:prSet/>
      <dgm:spPr/>
      <dgm:t>
        <a:bodyPr/>
        <a:lstStyle/>
        <a:p>
          <a:endParaRPr lang="en-US"/>
        </a:p>
      </dgm:t>
    </dgm:pt>
    <dgm:pt modelId="{E9DFFBF9-FA00-40AE-88FF-D0620C43BEC8}">
      <dgm:prSet/>
      <dgm:spPr/>
      <dgm:t>
        <a:bodyPr/>
        <a:lstStyle/>
        <a:p>
          <a:r>
            <a:rPr lang="en-US"/>
            <a:t>{</a:t>
          </a:r>
        </a:p>
      </dgm:t>
    </dgm:pt>
    <dgm:pt modelId="{687643EF-C9B7-4D62-9F9B-ABE75D920C72}" type="parTrans" cxnId="{AA66056E-0F76-44A5-9D24-ACC2E220A7D1}">
      <dgm:prSet/>
      <dgm:spPr/>
      <dgm:t>
        <a:bodyPr/>
        <a:lstStyle/>
        <a:p>
          <a:endParaRPr lang="en-US"/>
        </a:p>
      </dgm:t>
    </dgm:pt>
    <dgm:pt modelId="{063CF559-B381-4FE8-BA5A-9196D02E9F47}" type="sibTrans" cxnId="{AA66056E-0F76-44A5-9D24-ACC2E220A7D1}">
      <dgm:prSet/>
      <dgm:spPr/>
      <dgm:t>
        <a:bodyPr/>
        <a:lstStyle/>
        <a:p>
          <a:endParaRPr lang="en-US"/>
        </a:p>
      </dgm:t>
    </dgm:pt>
    <dgm:pt modelId="{98A10DEE-7E86-4332-B857-EF5C7AAE5F61}">
      <dgm:prSet/>
      <dgm:spPr/>
      <dgm:t>
        <a:bodyPr/>
        <a:lstStyle/>
        <a:p>
          <a:r>
            <a:rPr lang="en-US"/>
            <a:t>image(doodle, xTemp, yTemp- 180, 250, 375);</a:t>
          </a:r>
        </a:p>
      </dgm:t>
    </dgm:pt>
    <dgm:pt modelId="{454C5831-7D14-4A87-B128-F688ABC159AF}" type="parTrans" cxnId="{6D620B4B-8DED-489E-BCB1-D8D093BCF98F}">
      <dgm:prSet/>
      <dgm:spPr/>
      <dgm:t>
        <a:bodyPr/>
        <a:lstStyle/>
        <a:p>
          <a:endParaRPr lang="en-US"/>
        </a:p>
      </dgm:t>
    </dgm:pt>
    <dgm:pt modelId="{9BECFAC9-08F2-4D3B-929F-BD41CC7FA69A}" type="sibTrans" cxnId="{6D620B4B-8DED-489E-BCB1-D8D093BCF98F}">
      <dgm:prSet/>
      <dgm:spPr/>
      <dgm:t>
        <a:bodyPr/>
        <a:lstStyle/>
        <a:p>
          <a:endParaRPr lang="en-US"/>
        </a:p>
      </dgm:t>
    </dgm:pt>
    <dgm:pt modelId="{1EEBB629-4A67-46B9-A88D-64E62E260E94}">
      <dgm:prSet/>
      <dgm:spPr/>
      <dgm:t>
        <a:bodyPr/>
        <a:lstStyle/>
        <a:p>
          <a:r>
            <a:rPr lang="en-US"/>
            <a:t>} else</a:t>
          </a:r>
        </a:p>
      </dgm:t>
    </dgm:pt>
    <dgm:pt modelId="{FDC1829A-C97C-4B23-BF43-600618C7B9F6}" type="parTrans" cxnId="{DF1DE9B6-E85F-47DD-AFFF-8F645EB61F99}">
      <dgm:prSet/>
      <dgm:spPr/>
      <dgm:t>
        <a:bodyPr/>
        <a:lstStyle/>
        <a:p>
          <a:endParaRPr lang="en-US"/>
        </a:p>
      </dgm:t>
    </dgm:pt>
    <dgm:pt modelId="{B15E66EC-CBF9-4D15-803C-07E16ECF25EF}" type="sibTrans" cxnId="{DF1DE9B6-E85F-47DD-AFFF-8F645EB61F99}">
      <dgm:prSet/>
      <dgm:spPr/>
      <dgm:t>
        <a:bodyPr/>
        <a:lstStyle/>
        <a:p>
          <a:endParaRPr lang="en-US"/>
        </a:p>
      </dgm:t>
    </dgm:pt>
    <dgm:pt modelId="{812976EA-C656-4719-B87C-EE6E770C8867}">
      <dgm:prSet/>
      <dgm:spPr/>
      <dgm:t>
        <a:bodyPr/>
        <a:lstStyle/>
        <a:p>
          <a:r>
            <a:rPr lang="en-US"/>
            <a:t>{</a:t>
          </a:r>
        </a:p>
      </dgm:t>
    </dgm:pt>
    <dgm:pt modelId="{7AB30460-D7F8-4652-817E-1B9B7EBEF656}" type="parTrans" cxnId="{5AF0C5AD-B9F6-400F-8A4D-7248F14EB89F}">
      <dgm:prSet/>
      <dgm:spPr/>
      <dgm:t>
        <a:bodyPr/>
        <a:lstStyle/>
        <a:p>
          <a:endParaRPr lang="en-US"/>
        </a:p>
      </dgm:t>
    </dgm:pt>
    <dgm:pt modelId="{B04E336E-C808-46ED-BA94-F74FD0EEEC09}" type="sibTrans" cxnId="{5AF0C5AD-B9F6-400F-8A4D-7248F14EB89F}">
      <dgm:prSet/>
      <dgm:spPr/>
      <dgm:t>
        <a:bodyPr/>
        <a:lstStyle/>
        <a:p>
          <a:endParaRPr lang="en-US"/>
        </a:p>
      </dgm:t>
    </dgm:pt>
    <dgm:pt modelId="{23D918DB-5578-4328-A2B4-E99A50F5716C}">
      <dgm:prSet/>
      <dgm:spPr/>
      <dgm:t>
        <a:bodyPr/>
        <a:lstStyle/>
        <a:p>
          <a:r>
            <a:rPr lang="en-US"/>
            <a:t>image(ugly, xTemp, yTemp, 250, 150);</a:t>
          </a:r>
        </a:p>
      </dgm:t>
    </dgm:pt>
    <dgm:pt modelId="{016332E5-1D0C-49C3-A7A4-0E667F6BF504}" type="parTrans" cxnId="{840B1DA8-20A6-4FE2-B8B5-E5970559F304}">
      <dgm:prSet/>
      <dgm:spPr/>
      <dgm:t>
        <a:bodyPr/>
        <a:lstStyle/>
        <a:p>
          <a:endParaRPr lang="en-US"/>
        </a:p>
      </dgm:t>
    </dgm:pt>
    <dgm:pt modelId="{376775C6-58EC-4CFE-9A65-590215F17222}" type="sibTrans" cxnId="{840B1DA8-20A6-4FE2-B8B5-E5970559F304}">
      <dgm:prSet/>
      <dgm:spPr/>
      <dgm:t>
        <a:bodyPr/>
        <a:lstStyle/>
        <a:p>
          <a:endParaRPr lang="en-US"/>
        </a:p>
      </dgm:t>
    </dgm:pt>
    <dgm:pt modelId="{C475DF04-D770-46BE-A4C0-8D1FAF0BAB2E}">
      <dgm:prSet/>
      <dgm:spPr/>
      <dgm:t>
        <a:bodyPr/>
        <a:lstStyle/>
        <a:p>
          <a:r>
            <a:rPr lang="en-US"/>
            <a:t>}</a:t>
          </a:r>
        </a:p>
      </dgm:t>
    </dgm:pt>
    <dgm:pt modelId="{FF110B55-A690-4F03-BB8E-A18B1DA4335F}" type="parTrans" cxnId="{5AE159A2-CDFF-4279-B005-21B30B471794}">
      <dgm:prSet/>
      <dgm:spPr/>
      <dgm:t>
        <a:bodyPr/>
        <a:lstStyle/>
        <a:p>
          <a:endParaRPr lang="en-US"/>
        </a:p>
      </dgm:t>
    </dgm:pt>
    <dgm:pt modelId="{A2BEEFD4-16DC-4C81-8B05-82DD532B13A6}" type="sibTrans" cxnId="{5AE159A2-CDFF-4279-B005-21B30B471794}">
      <dgm:prSet/>
      <dgm:spPr/>
      <dgm:t>
        <a:bodyPr/>
        <a:lstStyle/>
        <a:p>
          <a:endParaRPr lang="en-US"/>
        </a:p>
      </dgm:t>
    </dgm:pt>
    <dgm:pt modelId="{EB36E0C1-F586-4466-A1BE-9FAFE181AF4D}">
      <dgm:prSet/>
      <dgm:spPr/>
      <dgm:t>
        <a:bodyPr/>
        <a:lstStyle/>
        <a:p>
          <a:r>
            <a:rPr lang="en-US"/>
            <a:t>}</a:t>
          </a:r>
        </a:p>
      </dgm:t>
    </dgm:pt>
    <dgm:pt modelId="{3830D442-79EC-4578-8969-DBF255183A26}" type="parTrans" cxnId="{61229B40-8773-4BF0-8108-8611DB499EB8}">
      <dgm:prSet/>
      <dgm:spPr/>
      <dgm:t>
        <a:bodyPr/>
        <a:lstStyle/>
        <a:p>
          <a:endParaRPr lang="en-US"/>
        </a:p>
      </dgm:t>
    </dgm:pt>
    <dgm:pt modelId="{4FC5BEA6-78B6-4E7E-BBB7-3984EBB8D86C}" type="sibTrans" cxnId="{61229B40-8773-4BF0-8108-8611DB499EB8}">
      <dgm:prSet/>
      <dgm:spPr/>
      <dgm:t>
        <a:bodyPr/>
        <a:lstStyle/>
        <a:p>
          <a:endParaRPr lang="en-US"/>
        </a:p>
      </dgm:t>
    </dgm:pt>
    <dgm:pt modelId="{4D810159-BF13-4781-A7BB-7965CE9A3EC7}">
      <dgm:prSet/>
      <dgm:spPr/>
      <dgm:t>
        <a:bodyPr/>
        <a:lstStyle/>
        <a:p>
          <a:r>
            <a:rPr lang="en-US"/>
            <a:t>}</a:t>
          </a:r>
        </a:p>
      </dgm:t>
    </dgm:pt>
    <dgm:pt modelId="{9ECD52D5-0551-4E7B-8D52-C6B499A7F023}" type="parTrans" cxnId="{19D5B622-558B-40A6-A802-C0FA730AD505}">
      <dgm:prSet/>
      <dgm:spPr/>
      <dgm:t>
        <a:bodyPr/>
        <a:lstStyle/>
        <a:p>
          <a:endParaRPr lang="en-US"/>
        </a:p>
      </dgm:t>
    </dgm:pt>
    <dgm:pt modelId="{927DC7C2-0BB5-4BB4-B4C0-8DBB5EB436E3}" type="sibTrans" cxnId="{19D5B622-558B-40A6-A802-C0FA730AD505}">
      <dgm:prSet/>
      <dgm:spPr/>
      <dgm:t>
        <a:bodyPr/>
        <a:lstStyle/>
        <a:p>
          <a:endParaRPr lang="en-US"/>
        </a:p>
      </dgm:t>
    </dgm:pt>
    <dgm:pt modelId="{B87183C2-2E02-4E28-ABB3-BF6D73ECEF82}" type="pres">
      <dgm:prSet presAssocID="{C3B5A99C-9532-4BB1-AED1-3097036ABA50}" presName="vert0" presStyleCnt="0">
        <dgm:presLayoutVars>
          <dgm:dir/>
          <dgm:animOne val="branch"/>
          <dgm:animLvl val="lvl"/>
        </dgm:presLayoutVars>
      </dgm:prSet>
      <dgm:spPr/>
    </dgm:pt>
    <dgm:pt modelId="{98031DC8-D8C1-46A9-90AB-53FE591D3FB1}" type="pres">
      <dgm:prSet presAssocID="{817F5132-494B-4459-B0F2-DCE5F7D11F8C}" presName="thickLine" presStyleLbl="alignNode1" presStyleIdx="0" presStyleCnt="15"/>
      <dgm:spPr/>
    </dgm:pt>
    <dgm:pt modelId="{F53699C3-5FBE-4B13-9ED7-3933479B8712}" type="pres">
      <dgm:prSet presAssocID="{817F5132-494B-4459-B0F2-DCE5F7D11F8C}" presName="horz1" presStyleCnt="0"/>
      <dgm:spPr/>
    </dgm:pt>
    <dgm:pt modelId="{2DB22C56-2285-47D3-B317-C1B9432E5CA1}" type="pres">
      <dgm:prSet presAssocID="{817F5132-494B-4459-B0F2-DCE5F7D11F8C}" presName="tx1" presStyleLbl="revTx" presStyleIdx="0" presStyleCnt="15"/>
      <dgm:spPr/>
    </dgm:pt>
    <dgm:pt modelId="{B1F3D38A-65F1-41DF-A0A6-DC351C948045}" type="pres">
      <dgm:prSet presAssocID="{817F5132-494B-4459-B0F2-DCE5F7D11F8C}" presName="vert1" presStyleCnt="0"/>
      <dgm:spPr/>
    </dgm:pt>
    <dgm:pt modelId="{DB9CAB3F-5A53-4770-B9FC-2686E759F806}" type="pres">
      <dgm:prSet presAssocID="{8A5F4E04-BAD3-48A2-AC6D-FCD3F4CE1F94}" presName="thickLine" presStyleLbl="alignNode1" presStyleIdx="1" presStyleCnt="15"/>
      <dgm:spPr/>
    </dgm:pt>
    <dgm:pt modelId="{F9E977AB-805E-4D5F-A490-929A0BF3A271}" type="pres">
      <dgm:prSet presAssocID="{8A5F4E04-BAD3-48A2-AC6D-FCD3F4CE1F94}" presName="horz1" presStyleCnt="0"/>
      <dgm:spPr/>
    </dgm:pt>
    <dgm:pt modelId="{507ED2F9-D7EF-4C79-AB62-2C5689C892C3}" type="pres">
      <dgm:prSet presAssocID="{8A5F4E04-BAD3-48A2-AC6D-FCD3F4CE1F94}" presName="tx1" presStyleLbl="revTx" presStyleIdx="1" presStyleCnt="15"/>
      <dgm:spPr/>
    </dgm:pt>
    <dgm:pt modelId="{F9AA8080-6B06-40A5-B368-AD5846C3E7D5}" type="pres">
      <dgm:prSet presAssocID="{8A5F4E04-BAD3-48A2-AC6D-FCD3F4CE1F94}" presName="vert1" presStyleCnt="0"/>
      <dgm:spPr/>
    </dgm:pt>
    <dgm:pt modelId="{12CB4320-EEA4-408D-B144-E1C9FE3EFF97}" type="pres">
      <dgm:prSet presAssocID="{CF10004D-45D7-4B38-9D7C-17A3284745F4}" presName="thickLine" presStyleLbl="alignNode1" presStyleIdx="2" presStyleCnt="15"/>
      <dgm:spPr/>
    </dgm:pt>
    <dgm:pt modelId="{2B79EBC8-98BD-410D-9ADF-CA9E604BA998}" type="pres">
      <dgm:prSet presAssocID="{CF10004D-45D7-4B38-9D7C-17A3284745F4}" presName="horz1" presStyleCnt="0"/>
      <dgm:spPr/>
    </dgm:pt>
    <dgm:pt modelId="{1F33C5A5-DCA9-4C11-BA37-47AF122B6A21}" type="pres">
      <dgm:prSet presAssocID="{CF10004D-45D7-4B38-9D7C-17A3284745F4}" presName="tx1" presStyleLbl="revTx" presStyleIdx="2" presStyleCnt="15"/>
      <dgm:spPr/>
    </dgm:pt>
    <dgm:pt modelId="{9B326493-69DC-4F07-851A-F1116184D13E}" type="pres">
      <dgm:prSet presAssocID="{CF10004D-45D7-4B38-9D7C-17A3284745F4}" presName="vert1" presStyleCnt="0"/>
      <dgm:spPr/>
    </dgm:pt>
    <dgm:pt modelId="{FED00DD3-8F94-434B-8E7A-F9026B29E96F}" type="pres">
      <dgm:prSet presAssocID="{AD41A72C-B534-468F-BDA8-F4B1FD028F75}" presName="thickLine" presStyleLbl="alignNode1" presStyleIdx="3" presStyleCnt="15"/>
      <dgm:spPr/>
    </dgm:pt>
    <dgm:pt modelId="{1164B9B9-28F4-405B-BFF0-288DB03E28B3}" type="pres">
      <dgm:prSet presAssocID="{AD41A72C-B534-468F-BDA8-F4B1FD028F75}" presName="horz1" presStyleCnt="0"/>
      <dgm:spPr/>
    </dgm:pt>
    <dgm:pt modelId="{0177AA30-41EE-4D18-AEA7-BADD207BEB69}" type="pres">
      <dgm:prSet presAssocID="{AD41A72C-B534-468F-BDA8-F4B1FD028F75}" presName="tx1" presStyleLbl="revTx" presStyleIdx="3" presStyleCnt="15"/>
      <dgm:spPr/>
    </dgm:pt>
    <dgm:pt modelId="{E0B05905-7865-47A9-A85C-69326C5332E9}" type="pres">
      <dgm:prSet presAssocID="{AD41A72C-B534-468F-BDA8-F4B1FD028F75}" presName="vert1" presStyleCnt="0"/>
      <dgm:spPr/>
    </dgm:pt>
    <dgm:pt modelId="{18AA83A5-8D6E-4212-9885-53CF15E50CDD}" type="pres">
      <dgm:prSet presAssocID="{26EB5AFD-4186-466E-9F20-A1B109CAF930}" presName="thickLine" presStyleLbl="alignNode1" presStyleIdx="4" presStyleCnt="15"/>
      <dgm:spPr/>
    </dgm:pt>
    <dgm:pt modelId="{89A979E9-A0BC-4E1E-9598-A10D1007C45E}" type="pres">
      <dgm:prSet presAssocID="{26EB5AFD-4186-466E-9F20-A1B109CAF930}" presName="horz1" presStyleCnt="0"/>
      <dgm:spPr/>
    </dgm:pt>
    <dgm:pt modelId="{47A2D330-AD09-41DF-9334-C92363A0E43F}" type="pres">
      <dgm:prSet presAssocID="{26EB5AFD-4186-466E-9F20-A1B109CAF930}" presName="tx1" presStyleLbl="revTx" presStyleIdx="4" presStyleCnt="15"/>
      <dgm:spPr/>
    </dgm:pt>
    <dgm:pt modelId="{55A0A8EA-75EE-4A39-8AD5-B0C9584EFE73}" type="pres">
      <dgm:prSet presAssocID="{26EB5AFD-4186-466E-9F20-A1B109CAF930}" presName="vert1" presStyleCnt="0"/>
      <dgm:spPr/>
    </dgm:pt>
    <dgm:pt modelId="{55AC9803-04CB-46FC-8E6B-B50D26FC8964}" type="pres">
      <dgm:prSet presAssocID="{07864162-D62E-413C-863D-C940320E1E06}" presName="thickLine" presStyleLbl="alignNode1" presStyleIdx="5" presStyleCnt="15"/>
      <dgm:spPr/>
    </dgm:pt>
    <dgm:pt modelId="{3AA71287-CCD4-4560-999E-0FCB2AD47D55}" type="pres">
      <dgm:prSet presAssocID="{07864162-D62E-413C-863D-C940320E1E06}" presName="horz1" presStyleCnt="0"/>
      <dgm:spPr/>
    </dgm:pt>
    <dgm:pt modelId="{3344649B-B121-4905-A7D2-23494B729094}" type="pres">
      <dgm:prSet presAssocID="{07864162-D62E-413C-863D-C940320E1E06}" presName="tx1" presStyleLbl="revTx" presStyleIdx="5" presStyleCnt="15"/>
      <dgm:spPr/>
    </dgm:pt>
    <dgm:pt modelId="{102C5A00-4C3C-47C5-99AD-F81109EDFA7E}" type="pres">
      <dgm:prSet presAssocID="{07864162-D62E-413C-863D-C940320E1E06}" presName="vert1" presStyleCnt="0"/>
      <dgm:spPr/>
    </dgm:pt>
    <dgm:pt modelId="{8340C552-E325-4867-86FB-B0809FF501AE}" type="pres">
      <dgm:prSet presAssocID="{EE6DBB31-D228-4309-95F1-F1198EBDDFAA}" presName="thickLine" presStyleLbl="alignNode1" presStyleIdx="6" presStyleCnt="15"/>
      <dgm:spPr/>
    </dgm:pt>
    <dgm:pt modelId="{078F0F13-84A9-4A10-AD6C-E8C152F3E093}" type="pres">
      <dgm:prSet presAssocID="{EE6DBB31-D228-4309-95F1-F1198EBDDFAA}" presName="horz1" presStyleCnt="0"/>
      <dgm:spPr/>
    </dgm:pt>
    <dgm:pt modelId="{7F06E1BF-5F0F-4DC9-B85F-9561C6C972B0}" type="pres">
      <dgm:prSet presAssocID="{EE6DBB31-D228-4309-95F1-F1198EBDDFAA}" presName="tx1" presStyleLbl="revTx" presStyleIdx="6" presStyleCnt="15"/>
      <dgm:spPr/>
    </dgm:pt>
    <dgm:pt modelId="{C57C7C4D-1343-4CCB-8C91-0110020DEC63}" type="pres">
      <dgm:prSet presAssocID="{EE6DBB31-D228-4309-95F1-F1198EBDDFAA}" presName="vert1" presStyleCnt="0"/>
      <dgm:spPr/>
    </dgm:pt>
    <dgm:pt modelId="{59851DD1-F0A4-4BC5-9C43-26592041A52C}" type="pres">
      <dgm:prSet presAssocID="{E9DFFBF9-FA00-40AE-88FF-D0620C43BEC8}" presName="thickLine" presStyleLbl="alignNode1" presStyleIdx="7" presStyleCnt="15"/>
      <dgm:spPr/>
    </dgm:pt>
    <dgm:pt modelId="{807C51DC-A5E1-463D-BD41-C8383E2D0ED9}" type="pres">
      <dgm:prSet presAssocID="{E9DFFBF9-FA00-40AE-88FF-D0620C43BEC8}" presName="horz1" presStyleCnt="0"/>
      <dgm:spPr/>
    </dgm:pt>
    <dgm:pt modelId="{00DD1676-3115-47FB-AED1-77D4580BF120}" type="pres">
      <dgm:prSet presAssocID="{E9DFFBF9-FA00-40AE-88FF-D0620C43BEC8}" presName="tx1" presStyleLbl="revTx" presStyleIdx="7" presStyleCnt="15"/>
      <dgm:spPr/>
    </dgm:pt>
    <dgm:pt modelId="{E0AD9E78-7855-429D-83A6-FF793075589F}" type="pres">
      <dgm:prSet presAssocID="{E9DFFBF9-FA00-40AE-88FF-D0620C43BEC8}" presName="vert1" presStyleCnt="0"/>
      <dgm:spPr/>
    </dgm:pt>
    <dgm:pt modelId="{034F0AC8-86C5-4E2F-AE75-35094CFB2825}" type="pres">
      <dgm:prSet presAssocID="{98A10DEE-7E86-4332-B857-EF5C7AAE5F61}" presName="thickLine" presStyleLbl="alignNode1" presStyleIdx="8" presStyleCnt="15"/>
      <dgm:spPr/>
    </dgm:pt>
    <dgm:pt modelId="{AB9A2881-BBED-46C0-A267-AACAD5644F7A}" type="pres">
      <dgm:prSet presAssocID="{98A10DEE-7E86-4332-B857-EF5C7AAE5F61}" presName="horz1" presStyleCnt="0"/>
      <dgm:spPr/>
    </dgm:pt>
    <dgm:pt modelId="{96BA2E78-9F43-40AA-B1CE-9773483DDEE2}" type="pres">
      <dgm:prSet presAssocID="{98A10DEE-7E86-4332-B857-EF5C7AAE5F61}" presName="tx1" presStyleLbl="revTx" presStyleIdx="8" presStyleCnt="15"/>
      <dgm:spPr/>
    </dgm:pt>
    <dgm:pt modelId="{F4A27987-A4E0-4053-980A-6BE03DBCFDAD}" type="pres">
      <dgm:prSet presAssocID="{98A10DEE-7E86-4332-B857-EF5C7AAE5F61}" presName="vert1" presStyleCnt="0"/>
      <dgm:spPr/>
    </dgm:pt>
    <dgm:pt modelId="{73AA421A-37DB-4061-8134-349434E48041}" type="pres">
      <dgm:prSet presAssocID="{1EEBB629-4A67-46B9-A88D-64E62E260E94}" presName="thickLine" presStyleLbl="alignNode1" presStyleIdx="9" presStyleCnt="15"/>
      <dgm:spPr/>
    </dgm:pt>
    <dgm:pt modelId="{2DA2F677-CE33-4989-9561-A62B2C08CAE6}" type="pres">
      <dgm:prSet presAssocID="{1EEBB629-4A67-46B9-A88D-64E62E260E94}" presName="horz1" presStyleCnt="0"/>
      <dgm:spPr/>
    </dgm:pt>
    <dgm:pt modelId="{6C111E2F-F494-4BBF-BAB4-F1B1C25B2740}" type="pres">
      <dgm:prSet presAssocID="{1EEBB629-4A67-46B9-A88D-64E62E260E94}" presName="tx1" presStyleLbl="revTx" presStyleIdx="9" presStyleCnt="15"/>
      <dgm:spPr/>
    </dgm:pt>
    <dgm:pt modelId="{561DE81E-CBD5-4D68-89CB-15F9E3F5D280}" type="pres">
      <dgm:prSet presAssocID="{1EEBB629-4A67-46B9-A88D-64E62E260E94}" presName="vert1" presStyleCnt="0"/>
      <dgm:spPr/>
    </dgm:pt>
    <dgm:pt modelId="{64C72D5E-0CB6-4240-9CE6-94FF52E42B99}" type="pres">
      <dgm:prSet presAssocID="{812976EA-C656-4719-B87C-EE6E770C8867}" presName="thickLine" presStyleLbl="alignNode1" presStyleIdx="10" presStyleCnt="15"/>
      <dgm:spPr/>
    </dgm:pt>
    <dgm:pt modelId="{20598636-B683-4C82-871C-F4D22F747655}" type="pres">
      <dgm:prSet presAssocID="{812976EA-C656-4719-B87C-EE6E770C8867}" presName="horz1" presStyleCnt="0"/>
      <dgm:spPr/>
    </dgm:pt>
    <dgm:pt modelId="{B7F4DADC-0DBA-4105-A456-A2C58CB995AD}" type="pres">
      <dgm:prSet presAssocID="{812976EA-C656-4719-B87C-EE6E770C8867}" presName="tx1" presStyleLbl="revTx" presStyleIdx="10" presStyleCnt="15"/>
      <dgm:spPr/>
    </dgm:pt>
    <dgm:pt modelId="{9C9C4B79-6438-4800-A046-86CC42ACB4C2}" type="pres">
      <dgm:prSet presAssocID="{812976EA-C656-4719-B87C-EE6E770C8867}" presName="vert1" presStyleCnt="0"/>
      <dgm:spPr/>
    </dgm:pt>
    <dgm:pt modelId="{69DC2AE6-A425-46AC-8780-ED70F3EC2C44}" type="pres">
      <dgm:prSet presAssocID="{23D918DB-5578-4328-A2B4-E99A50F5716C}" presName="thickLine" presStyleLbl="alignNode1" presStyleIdx="11" presStyleCnt="15"/>
      <dgm:spPr/>
    </dgm:pt>
    <dgm:pt modelId="{BFF6F0EC-3269-4789-BA2C-ABBF48403457}" type="pres">
      <dgm:prSet presAssocID="{23D918DB-5578-4328-A2B4-E99A50F5716C}" presName="horz1" presStyleCnt="0"/>
      <dgm:spPr/>
    </dgm:pt>
    <dgm:pt modelId="{F8BF9E8D-D33D-45CD-8AA4-B9B05CAADFB8}" type="pres">
      <dgm:prSet presAssocID="{23D918DB-5578-4328-A2B4-E99A50F5716C}" presName="tx1" presStyleLbl="revTx" presStyleIdx="11" presStyleCnt="15"/>
      <dgm:spPr/>
    </dgm:pt>
    <dgm:pt modelId="{B72AF4E9-12A3-4175-9DF3-417D41E5AE58}" type="pres">
      <dgm:prSet presAssocID="{23D918DB-5578-4328-A2B4-E99A50F5716C}" presName="vert1" presStyleCnt="0"/>
      <dgm:spPr/>
    </dgm:pt>
    <dgm:pt modelId="{73B05741-5D00-496D-98A8-8F7F6B42A2B6}" type="pres">
      <dgm:prSet presAssocID="{C475DF04-D770-46BE-A4C0-8D1FAF0BAB2E}" presName="thickLine" presStyleLbl="alignNode1" presStyleIdx="12" presStyleCnt="15"/>
      <dgm:spPr/>
    </dgm:pt>
    <dgm:pt modelId="{F8E1BB78-9772-4AF0-B01E-6A33361203C4}" type="pres">
      <dgm:prSet presAssocID="{C475DF04-D770-46BE-A4C0-8D1FAF0BAB2E}" presName="horz1" presStyleCnt="0"/>
      <dgm:spPr/>
    </dgm:pt>
    <dgm:pt modelId="{476D377D-1A28-4381-9B37-919D7B163B3F}" type="pres">
      <dgm:prSet presAssocID="{C475DF04-D770-46BE-A4C0-8D1FAF0BAB2E}" presName="tx1" presStyleLbl="revTx" presStyleIdx="12" presStyleCnt="15"/>
      <dgm:spPr/>
    </dgm:pt>
    <dgm:pt modelId="{3511834C-6EA6-478F-8975-6CF52E0AFAE6}" type="pres">
      <dgm:prSet presAssocID="{C475DF04-D770-46BE-A4C0-8D1FAF0BAB2E}" presName="vert1" presStyleCnt="0"/>
      <dgm:spPr/>
    </dgm:pt>
    <dgm:pt modelId="{6D8DFC20-D534-4CF8-9B16-F0E15D388BA5}" type="pres">
      <dgm:prSet presAssocID="{EB36E0C1-F586-4466-A1BE-9FAFE181AF4D}" presName="thickLine" presStyleLbl="alignNode1" presStyleIdx="13" presStyleCnt="15"/>
      <dgm:spPr/>
    </dgm:pt>
    <dgm:pt modelId="{26870B8F-1ABB-424A-A543-337DF1D7106F}" type="pres">
      <dgm:prSet presAssocID="{EB36E0C1-F586-4466-A1BE-9FAFE181AF4D}" presName="horz1" presStyleCnt="0"/>
      <dgm:spPr/>
    </dgm:pt>
    <dgm:pt modelId="{A6827F1D-FB35-483A-8D19-DE0108EAC785}" type="pres">
      <dgm:prSet presAssocID="{EB36E0C1-F586-4466-A1BE-9FAFE181AF4D}" presName="tx1" presStyleLbl="revTx" presStyleIdx="13" presStyleCnt="15"/>
      <dgm:spPr/>
    </dgm:pt>
    <dgm:pt modelId="{308085CD-E4A7-4420-8DD2-FF9C25E6CDE2}" type="pres">
      <dgm:prSet presAssocID="{EB36E0C1-F586-4466-A1BE-9FAFE181AF4D}" presName="vert1" presStyleCnt="0"/>
      <dgm:spPr/>
    </dgm:pt>
    <dgm:pt modelId="{746EF94F-14ED-4294-82BD-5BD46FE90F16}" type="pres">
      <dgm:prSet presAssocID="{4D810159-BF13-4781-A7BB-7965CE9A3EC7}" presName="thickLine" presStyleLbl="alignNode1" presStyleIdx="14" presStyleCnt="15"/>
      <dgm:spPr/>
    </dgm:pt>
    <dgm:pt modelId="{754A2E1D-7023-4BF9-9D6C-7ACCAEAB52AD}" type="pres">
      <dgm:prSet presAssocID="{4D810159-BF13-4781-A7BB-7965CE9A3EC7}" presName="horz1" presStyleCnt="0"/>
      <dgm:spPr/>
    </dgm:pt>
    <dgm:pt modelId="{037ECF31-7C6B-475B-B1FF-3BBF733A2F7F}" type="pres">
      <dgm:prSet presAssocID="{4D810159-BF13-4781-A7BB-7965CE9A3EC7}" presName="tx1" presStyleLbl="revTx" presStyleIdx="14" presStyleCnt="15"/>
      <dgm:spPr/>
    </dgm:pt>
    <dgm:pt modelId="{EE35BD42-EB37-4C46-AFA3-6F7BA3519150}" type="pres">
      <dgm:prSet presAssocID="{4D810159-BF13-4781-A7BB-7965CE9A3EC7}" presName="vert1" presStyleCnt="0"/>
      <dgm:spPr/>
    </dgm:pt>
  </dgm:ptLst>
  <dgm:cxnLst>
    <dgm:cxn modelId="{5606E501-03B5-42B9-BAF2-37923D08B841}" srcId="{C3B5A99C-9532-4BB1-AED1-3097036ABA50}" destId="{EE6DBB31-D228-4309-95F1-F1198EBDDFAA}" srcOrd="6" destOrd="0" parTransId="{AF4184EC-99FF-480E-AECF-9F02E3ECD03B}" sibTransId="{B1884F68-4800-4850-8538-C05F5EE3E0BC}"/>
    <dgm:cxn modelId="{CBFAE70D-8CE9-4D80-A57E-19071D37D064}" type="presOf" srcId="{812976EA-C656-4719-B87C-EE6E770C8867}" destId="{B7F4DADC-0DBA-4105-A456-A2C58CB995AD}" srcOrd="0" destOrd="0" presId="urn:microsoft.com/office/officeart/2008/layout/LinedList"/>
    <dgm:cxn modelId="{B64D550F-3E5A-4BFE-AF1D-D66D9277D570}" srcId="{C3B5A99C-9532-4BB1-AED1-3097036ABA50}" destId="{AD41A72C-B534-468F-BDA8-F4B1FD028F75}" srcOrd="3" destOrd="0" parTransId="{353D8C52-6C99-4C9F-BC4B-02612F5DB02B}" sibTransId="{70FD9FA6-9A9C-4488-B53F-3FE8B4F64D9E}"/>
    <dgm:cxn modelId="{19D5B622-558B-40A6-A802-C0FA730AD505}" srcId="{C3B5A99C-9532-4BB1-AED1-3097036ABA50}" destId="{4D810159-BF13-4781-A7BB-7965CE9A3EC7}" srcOrd="14" destOrd="0" parTransId="{9ECD52D5-0551-4E7B-8D52-C6B499A7F023}" sibTransId="{927DC7C2-0BB5-4BB4-B4C0-8DBB5EB436E3}"/>
    <dgm:cxn modelId="{61229B40-8773-4BF0-8108-8611DB499EB8}" srcId="{C3B5A99C-9532-4BB1-AED1-3097036ABA50}" destId="{EB36E0C1-F586-4466-A1BE-9FAFE181AF4D}" srcOrd="13" destOrd="0" parTransId="{3830D442-79EC-4578-8969-DBF255183A26}" sibTransId="{4FC5BEA6-78B6-4E7E-BBB7-3984EBB8D86C}"/>
    <dgm:cxn modelId="{5428A35E-FEF0-472F-8806-1E42EDA10110}" type="presOf" srcId="{26EB5AFD-4186-466E-9F20-A1B109CAF930}" destId="{47A2D330-AD09-41DF-9334-C92363A0E43F}" srcOrd="0" destOrd="0" presId="urn:microsoft.com/office/officeart/2008/layout/LinedList"/>
    <dgm:cxn modelId="{68FB5266-3503-436A-A78A-D24B086F485A}" type="presOf" srcId="{1EEBB629-4A67-46B9-A88D-64E62E260E94}" destId="{6C111E2F-F494-4BBF-BAB4-F1B1C25B2740}" srcOrd="0" destOrd="0" presId="urn:microsoft.com/office/officeart/2008/layout/LinedList"/>
    <dgm:cxn modelId="{2CC89C46-07F3-41E3-A093-399F942A2A63}" type="presOf" srcId="{E9DFFBF9-FA00-40AE-88FF-D0620C43BEC8}" destId="{00DD1676-3115-47FB-AED1-77D4580BF120}" srcOrd="0" destOrd="0" presId="urn:microsoft.com/office/officeart/2008/layout/LinedList"/>
    <dgm:cxn modelId="{ACA48E68-5657-4CC5-88B2-8ABEE9212844}" srcId="{C3B5A99C-9532-4BB1-AED1-3097036ABA50}" destId="{817F5132-494B-4459-B0F2-DCE5F7D11F8C}" srcOrd="0" destOrd="0" parTransId="{68305DA7-D693-476E-B61A-FFCFEF5061C5}" sibTransId="{92675BA1-6B59-48B5-B6E0-2560126B1C20}"/>
    <dgm:cxn modelId="{6D620B4B-8DED-489E-BCB1-D8D093BCF98F}" srcId="{C3B5A99C-9532-4BB1-AED1-3097036ABA50}" destId="{98A10DEE-7E86-4332-B857-EF5C7AAE5F61}" srcOrd="8" destOrd="0" parTransId="{454C5831-7D14-4A87-B128-F688ABC159AF}" sibTransId="{9BECFAC9-08F2-4D3B-929F-BD41CC7FA69A}"/>
    <dgm:cxn modelId="{AA66056E-0F76-44A5-9D24-ACC2E220A7D1}" srcId="{C3B5A99C-9532-4BB1-AED1-3097036ABA50}" destId="{E9DFFBF9-FA00-40AE-88FF-D0620C43BEC8}" srcOrd="7" destOrd="0" parTransId="{687643EF-C9B7-4D62-9F9B-ABE75D920C72}" sibTransId="{063CF559-B381-4FE8-BA5A-9196D02E9F47}"/>
    <dgm:cxn modelId="{07AD8673-F9B3-4AF9-AAEC-CE11B7DFB7DA}" type="presOf" srcId="{98A10DEE-7E86-4332-B857-EF5C7AAE5F61}" destId="{96BA2E78-9F43-40AA-B1CE-9773483DDEE2}" srcOrd="0" destOrd="0" presId="urn:microsoft.com/office/officeart/2008/layout/LinedList"/>
    <dgm:cxn modelId="{1DE0C780-CA04-4137-B598-BF243D04DC63}" srcId="{C3B5A99C-9532-4BB1-AED1-3097036ABA50}" destId="{CF10004D-45D7-4B38-9D7C-17A3284745F4}" srcOrd="2" destOrd="0" parTransId="{67A78D02-E7A3-4B8E-A9F6-828FF1BF3FF2}" sibTransId="{B1CB73B8-E6CE-40DD-9E6E-C98DEEA767D2}"/>
    <dgm:cxn modelId="{9A2B0896-CE16-44EA-8BB3-FF96C12F32F9}" type="presOf" srcId="{817F5132-494B-4459-B0F2-DCE5F7D11F8C}" destId="{2DB22C56-2285-47D3-B317-C1B9432E5CA1}" srcOrd="0" destOrd="0" presId="urn:microsoft.com/office/officeart/2008/layout/LinedList"/>
    <dgm:cxn modelId="{5AE159A2-CDFF-4279-B005-21B30B471794}" srcId="{C3B5A99C-9532-4BB1-AED1-3097036ABA50}" destId="{C475DF04-D770-46BE-A4C0-8D1FAF0BAB2E}" srcOrd="12" destOrd="0" parTransId="{FF110B55-A690-4F03-BB8E-A18B1DA4335F}" sibTransId="{A2BEEFD4-16DC-4C81-8B05-82DD532B13A6}"/>
    <dgm:cxn modelId="{840B1DA8-20A6-4FE2-B8B5-E5970559F304}" srcId="{C3B5A99C-9532-4BB1-AED1-3097036ABA50}" destId="{23D918DB-5578-4328-A2B4-E99A50F5716C}" srcOrd="11" destOrd="0" parTransId="{016332E5-1D0C-49C3-A7A4-0E667F6BF504}" sibTransId="{376775C6-58EC-4CFE-9A65-590215F17222}"/>
    <dgm:cxn modelId="{3C69E2A9-0425-404F-B435-DCAE7260ABD5}" type="presOf" srcId="{07864162-D62E-413C-863D-C940320E1E06}" destId="{3344649B-B121-4905-A7D2-23494B729094}" srcOrd="0" destOrd="0" presId="urn:microsoft.com/office/officeart/2008/layout/LinedList"/>
    <dgm:cxn modelId="{5AF0C5AD-B9F6-400F-8A4D-7248F14EB89F}" srcId="{C3B5A99C-9532-4BB1-AED1-3097036ABA50}" destId="{812976EA-C656-4719-B87C-EE6E770C8867}" srcOrd="10" destOrd="0" parTransId="{7AB30460-D7F8-4652-817E-1B9B7EBEF656}" sibTransId="{B04E336E-C808-46ED-BA94-F74FD0EEEC09}"/>
    <dgm:cxn modelId="{1E7BF0B3-8504-4ACB-B1F4-A2980013819C}" type="presOf" srcId="{23D918DB-5578-4328-A2B4-E99A50F5716C}" destId="{F8BF9E8D-D33D-45CD-8AA4-B9B05CAADFB8}" srcOrd="0" destOrd="0" presId="urn:microsoft.com/office/officeart/2008/layout/LinedList"/>
    <dgm:cxn modelId="{DF1DE9B6-E85F-47DD-AFFF-8F645EB61F99}" srcId="{C3B5A99C-9532-4BB1-AED1-3097036ABA50}" destId="{1EEBB629-4A67-46B9-A88D-64E62E260E94}" srcOrd="9" destOrd="0" parTransId="{FDC1829A-C97C-4B23-BF43-600618C7B9F6}" sibTransId="{B15E66EC-CBF9-4D15-803C-07E16ECF25EF}"/>
    <dgm:cxn modelId="{96DF27B8-8699-4C7A-AAFB-D11A6394F9B6}" type="presOf" srcId="{C475DF04-D770-46BE-A4C0-8D1FAF0BAB2E}" destId="{476D377D-1A28-4381-9B37-919D7B163B3F}" srcOrd="0" destOrd="0" presId="urn:microsoft.com/office/officeart/2008/layout/LinedList"/>
    <dgm:cxn modelId="{D6549BBC-F031-4947-B2FC-2E25D3DE3BE4}" srcId="{C3B5A99C-9532-4BB1-AED1-3097036ABA50}" destId="{8A5F4E04-BAD3-48A2-AC6D-FCD3F4CE1F94}" srcOrd="1" destOrd="0" parTransId="{390CD1DB-8176-4E8C-BF95-60CC646B82BB}" sibTransId="{E0EDEDD4-CEF2-4129-857F-E86CE55E0755}"/>
    <dgm:cxn modelId="{DE0ADABF-62BB-4721-BA25-1AF6C79AEAE5}" type="presOf" srcId="{EB36E0C1-F586-4466-A1BE-9FAFE181AF4D}" destId="{A6827F1D-FB35-483A-8D19-DE0108EAC785}" srcOrd="0" destOrd="0" presId="urn:microsoft.com/office/officeart/2008/layout/LinedList"/>
    <dgm:cxn modelId="{A43F4BC3-CCD2-489B-BED7-F97D603A2F03}" type="presOf" srcId="{8A5F4E04-BAD3-48A2-AC6D-FCD3F4CE1F94}" destId="{507ED2F9-D7EF-4C79-AB62-2C5689C892C3}" srcOrd="0" destOrd="0" presId="urn:microsoft.com/office/officeart/2008/layout/LinedList"/>
    <dgm:cxn modelId="{BED789C4-BB9F-4C08-8252-8E0A910CDA24}" type="presOf" srcId="{CF10004D-45D7-4B38-9D7C-17A3284745F4}" destId="{1F33C5A5-DCA9-4C11-BA37-47AF122B6A21}" srcOrd="0" destOrd="0" presId="urn:microsoft.com/office/officeart/2008/layout/LinedList"/>
    <dgm:cxn modelId="{BB3AC8CC-34D2-4708-A888-CB358FCEF733}" type="presOf" srcId="{C3B5A99C-9532-4BB1-AED1-3097036ABA50}" destId="{B87183C2-2E02-4E28-ABB3-BF6D73ECEF82}" srcOrd="0" destOrd="0" presId="urn:microsoft.com/office/officeart/2008/layout/LinedList"/>
    <dgm:cxn modelId="{A0EF50E1-8576-47A6-96BB-0BF6DF141286}" type="presOf" srcId="{AD41A72C-B534-468F-BDA8-F4B1FD028F75}" destId="{0177AA30-41EE-4D18-AEA7-BADD207BEB69}" srcOrd="0" destOrd="0" presId="urn:microsoft.com/office/officeart/2008/layout/LinedList"/>
    <dgm:cxn modelId="{CDFC58EC-D247-4D29-B8A3-2289160F811C}" type="presOf" srcId="{4D810159-BF13-4781-A7BB-7965CE9A3EC7}" destId="{037ECF31-7C6B-475B-B1FF-3BBF733A2F7F}" srcOrd="0" destOrd="0" presId="urn:microsoft.com/office/officeart/2008/layout/LinedList"/>
    <dgm:cxn modelId="{8DB075ED-34F2-4C84-A5CD-F5F959A1987A}" type="presOf" srcId="{EE6DBB31-D228-4309-95F1-F1198EBDDFAA}" destId="{7F06E1BF-5F0F-4DC9-B85F-9561C6C972B0}" srcOrd="0" destOrd="0" presId="urn:microsoft.com/office/officeart/2008/layout/LinedList"/>
    <dgm:cxn modelId="{F569A6F8-9431-4736-AA0B-1896D60C0488}" srcId="{C3B5A99C-9532-4BB1-AED1-3097036ABA50}" destId="{26EB5AFD-4186-466E-9F20-A1B109CAF930}" srcOrd="4" destOrd="0" parTransId="{DBD9D7CB-A471-4B55-90F0-C208291F0B87}" sibTransId="{78F737B8-9AB4-4941-BDEE-ECF9580D991A}"/>
    <dgm:cxn modelId="{BF7435FF-5BA7-45D2-99E9-7A982AFCB731}" srcId="{C3B5A99C-9532-4BB1-AED1-3097036ABA50}" destId="{07864162-D62E-413C-863D-C940320E1E06}" srcOrd="5" destOrd="0" parTransId="{A494FCC0-B0DF-4D77-A9FD-FD4482858B7B}" sibTransId="{BDB15B97-8895-4785-888E-E2B754E7A80F}"/>
    <dgm:cxn modelId="{10BF0716-754E-43D7-895A-3233D0A1D8F2}" type="presParOf" srcId="{B87183C2-2E02-4E28-ABB3-BF6D73ECEF82}" destId="{98031DC8-D8C1-46A9-90AB-53FE591D3FB1}" srcOrd="0" destOrd="0" presId="urn:microsoft.com/office/officeart/2008/layout/LinedList"/>
    <dgm:cxn modelId="{B054A96C-CCAC-4E88-AE13-0A094207E49F}" type="presParOf" srcId="{B87183C2-2E02-4E28-ABB3-BF6D73ECEF82}" destId="{F53699C3-5FBE-4B13-9ED7-3933479B8712}" srcOrd="1" destOrd="0" presId="urn:microsoft.com/office/officeart/2008/layout/LinedList"/>
    <dgm:cxn modelId="{A108225F-4C56-4B81-A4A9-023A3CAA664D}" type="presParOf" srcId="{F53699C3-5FBE-4B13-9ED7-3933479B8712}" destId="{2DB22C56-2285-47D3-B317-C1B9432E5CA1}" srcOrd="0" destOrd="0" presId="urn:microsoft.com/office/officeart/2008/layout/LinedList"/>
    <dgm:cxn modelId="{BC806054-4C3C-416C-A685-C11A66D8B16B}" type="presParOf" srcId="{F53699C3-5FBE-4B13-9ED7-3933479B8712}" destId="{B1F3D38A-65F1-41DF-A0A6-DC351C948045}" srcOrd="1" destOrd="0" presId="urn:microsoft.com/office/officeart/2008/layout/LinedList"/>
    <dgm:cxn modelId="{EC202C72-2680-4739-A960-555510612480}" type="presParOf" srcId="{B87183C2-2E02-4E28-ABB3-BF6D73ECEF82}" destId="{DB9CAB3F-5A53-4770-B9FC-2686E759F806}" srcOrd="2" destOrd="0" presId="urn:microsoft.com/office/officeart/2008/layout/LinedList"/>
    <dgm:cxn modelId="{F29E26C3-8CFA-4009-B891-2644AD7D8509}" type="presParOf" srcId="{B87183C2-2E02-4E28-ABB3-BF6D73ECEF82}" destId="{F9E977AB-805E-4D5F-A490-929A0BF3A271}" srcOrd="3" destOrd="0" presId="urn:microsoft.com/office/officeart/2008/layout/LinedList"/>
    <dgm:cxn modelId="{CB664BFD-7626-4C35-A476-D6FAC9C18721}" type="presParOf" srcId="{F9E977AB-805E-4D5F-A490-929A0BF3A271}" destId="{507ED2F9-D7EF-4C79-AB62-2C5689C892C3}" srcOrd="0" destOrd="0" presId="urn:microsoft.com/office/officeart/2008/layout/LinedList"/>
    <dgm:cxn modelId="{E781627B-B570-45D9-A326-4D9882D8E0DB}" type="presParOf" srcId="{F9E977AB-805E-4D5F-A490-929A0BF3A271}" destId="{F9AA8080-6B06-40A5-B368-AD5846C3E7D5}" srcOrd="1" destOrd="0" presId="urn:microsoft.com/office/officeart/2008/layout/LinedList"/>
    <dgm:cxn modelId="{E68FE2AD-D6BA-4A4C-95F8-459E06012860}" type="presParOf" srcId="{B87183C2-2E02-4E28-ABB3-BF6D73ECEF82}" destId="{12CB4320-EEA4-408D-B144-E1C9FE3EFF97}" srcOrd="4" destOrd="0" presId="urn:microsoft.com/office/officeart/2008/layout/LinedList"/>
    <dgm:cxn modelId="{887E0882-9B15-4383-B398-8171C215CC45}" type="presParOf" srcId="{B87183C2-2E02-4E28-ABB3-BF6D73ECEF82}" destId="{2B79EBC8-98BD-410D-9ADF-CA9E604BA998}" srcOrd="5" destOrd="0" presId="urn:microsoft.com/office/officeart/2008/layout/LinedList"/>
    <dgm:cxn modelId="{546E806A-DE01-4FAF-8536-F42DB5C92C6B}" type="presParOf" srcId="{2B79EBC8-98BD-410D-9ADF-CA9E604BA998}" destId="{1F33C5A5-DCA9-4C11-BA37-47AF122B6A21}" srcOrd="0" destOrd="0" presId="urn:microsoft.com/office/officeart/2008/layout/LinedList"/>
    <dgm:cxn modelId="{066FFB99-8C10-4DE7-BF7C-032ADC86B0E9}" type="presParOf" srcId="{2B79EBC8-98BD-410D-9ADF-CA9E604BA998}" destId="{9B326493-69DC-4F07-851A-F1116184D13E}" srcOrd="1" destOrd="0" presId="urn:microsoft.com/office/officeart/2008/layout/LinedList"/>
    <dgm:cxn modelId="{7A85C50A-FAB9-4741-9099-D15B2597CA9A}" type="presParOf" srcId="{B87183C2-2E02-4E28-ABB3-BF6D73ECEF82}" destId="{FED00DD3-8F94-434B-8E7A-F9026B29E96F}" srcOrd="6" destOrd="0" presId="urn:microsoft.com/office/officeart/2008/layout/LinedList"/>
    <dgm:cxn modelId="{57DC22D5-A923-4FAF-8FF2-CF13D65FCEC6}" type="presParOf" srcId="{B87183C2-2E02-4E28-ABB3-BF6D73ECEF82}" destId="{1164B9B9-28F4-405B-BFF0-288DB03E28B3}" srcOrd="7" destOrd="0" presId="urn:microsoft.com/office/officeart/2008/layout/LinedList"/>
    <dgm:cxn modelId="{0CE17F3C-8AB9-4B48-BEFA-C9713A1E9CF6}" type="presParOf" srcId="{1164B9B9-28F4-405B-BFF0-288DB03E28B3}" destId="{0177AA30-41EE-4D18-AEA7-BADD207BEB69}" srcOrd="0" destOrd="0" presId="urn:microsoft.com/office/officeart/2008/layout/LinedList"/>
    <dgm:cxn modelId="{33B6E739-D2DF-40E5-96F6-3D8AC4517932}" type="presParOf" srcId="{1164B9B9-28F4-405B-BFF0-288DB03E28B3}" destId="{E0B05905-7865-47A9-A85C-69326C5332E9}" srcOrd="1" destOrd="0" presId="urn:microsoft.com/office/officeart/2008/layout/LinedList"/>
    <dgm:cxn modelId="{9B815A06-A458-4CE5-9003-B9AED111D3E9}" type="presParOf" srcId="{B87183C2-2E02-4E28-ABB3-BF6D73ECEF82}" destId="{18AA83A5-8D6E-4212-9885-53CF15E50CDD}" srcOrd="8" destOrd="0" presId="urn:microsoft.com/office/officeart/2008/layout/LinedList"/>
    <dgm:cxn modelId="{6569AACC-E609-4033-8F6A-9287C6302A12}" type="presParOf" srcId="{B87183C2-2E02-4E28-ABB3-BF6D73ECEF82}" destId="{89A979E9-A0BC-4E1E-9598-A10D1007C45E}" srcOrd="9" destOrd="0" presId="urn:microsoft.com/office/officeart/2008/layout/LinedList"/>
    <dgm:cxn modelId="{4E2FF789-98EF-4052-9A5A-8939F837774A}" type="presParOf" srcId="{89A979E9-A0BC-4E1E-9598-A10D1007C45E}" destId="{47A2D330-AD09-41DF-9334-C92363A0E43F}" srcOrd="0" destOrd="0" presId="urn:microsoft.com/office/officeart/2008/layout/LinedList"/>
    <dgm:cxn modelId="{5FD996CC-4AAE-4EFB-9373-8FB1D29567E0}" type="presParOf" srcId="{89A979E9-A0BC-4E1E-9598-A10D1007C45E}" destId="{55A0A8EA-75EE-4A39-8AD5-B0C9584EFE73}" srcOrd="1" destOrd="0" presId="urn:microsoft.com/office/officeart/2008/layout/LinedList"/>
    <dgm:cxn modelId="{F79F09B6-09AA-47EF-98C4-AC8FA432B828}" type="presParOf" srcId="{B87183C2-2E02-4E28-ABB3-BF6D73ECEF82}" destId="{55AC9803-04CB-46FC-8E6B-B50D26FC8964}" srcOrd="10" destOrd="0" presId="urn:microsoft.com/office/officeart/2008/layout/LinedList"/>
    <dgm:cxn modelId="{876FF2FE-43F2-4AE8-9177-9A28684097E7}" type="presParOf" srcId="{B87183C2-2E02-4E28-ABB3-BF6D73ECEF82}" destId="{3AA71287-CCD4-4560-999E-0FCB2AD47D55}" srcOrd="11" destOrd="0" presId="urn:microsoft.com/office/officeart/2008/layout/LinedList"/>
    <dgm:cxn modelId="{9D8C3613-F512-49BF-AC58-FA01C384AEBA}" type="presParOf" srcId="{3AA71287-CCD4-4560-999E-0FCB2AD47D55}" destId="{3344649B-B121-4905-A7D2-23494B729094}" srcOrd="0" destOrd="0" presId="urn:microsoft.com/office/officeart/2008/layout/LinedList"/>
    <dgm:cxn modelId="{D5265374-3FAA-4842-98BF-470F9DFE425E}" type="presParOf" srcId="{3AA71287-CCD4-4560-999E-0FCB2AD47D55}" destId="{102C5A00-4C3C-47C5-99AD-F81109EDFA7E}" srcOrd="1" destOrd="0" presId="urn:microsoft.com/office/officeart/2008/layout/LinedList"/>
    <dgm:cxn modelId="{08F05EF1-9978-41E9-A57B-9E5FFEE14499}" type="presParOf" srcId="{B87183C2-2E02-4E28-ABB3-BF6D73ECEF82}" destId="{8340C552-E325-4867-86FB-B0809FF501AE}" srcOrd="12" destOrd="0" presId="urn:microsoft.com/office/officeart/2008/layout/LinedList"/>
    <dgm:cxn modelId="{D8D03813-2864-4BC2-9E3F-0BC9588A180D}" type="presParOf" srcId="{B87183C2-2E02-4E28-ABB3-BF6D73ECEF82}" destId="{078F0F13-84A9-4A10-AD6C-E8C152F3E093}" srcOrd="13" destOrd="0" presId="urn:microsoft.com/office/officeart/2008/layout/LinedList"/>
    <dgm:cxn modelId="{F0185C85-E76A-4425-A022-17D602DDF635}" type="presParOf" srcId="{078F0F13-84A9-4A10-AD6C-E8C152F3E093}" destId="{7F06E1BF-5F0F-4DC9-B85F-9561C6C972B0}" srcOrd="0" destOrd="0" presId="urn:microsoft.com/office/officeart/2008/layout/LinedList"/>
    <dgm:cxn modelId="{725DFA48-D489-4B23-97B3-F6F82243E9AB}" type="presParOf" srcId="{078F0F13-84A9-4A10-AD6C-E8C152F3E093}" destId="{C57C7C4D-1343-4CCB-8C91-0110020DEC63}" srcOrd="1" destOrd="0" presId="urn:microsoft.com/office/officeart/2008/layout/LinedList"/>
    <dgm:cxn modelId="{E8B247C7-4BBE-4CD3-8C67-309D37A37AE7}" type="presParOf" srcId="{B87183C2-2E02-4E28-ABB3-BF6D73ECEF82}" destId="{59851DD1-F0A4-4BC5-9C43-26592041A52C}" srcOrd="14" destOrd="0" presId="urn:microsoft.com/office/officeart/2008/layout/LinedList"/>
    <dgm:cxn modelId="{95D5A5F7-2B51-4FE5-87F8-747A6454E1A0}" type="presParOf" srcId="{B87183C2-2E02-4E28-ABB3-BF6D73ECEF82}" destId="{807C51DC-A5E1-463D-BD41-C8383E2D0ED9}" srcOrd="15" destOrd="0" presId="urn:microsoft.com/office/officeart/2008/layout/LinedList"/>
    <dgm:cxn modelId="{6E1174A0-B8D0-40AE-9DDB-0AC76AF6A880}" type="presParOf" srcId="{807C51DC-A5E1-463D-BD41-C8383E2D0ED9}" destId="{00DD1676-3115-47FB-AED1-77D4580BF120}" srcOrd="0" destOrd="0" presId="urn:microsoft.com/office/officeart/2008/layout/LinedList"/>
    <dgm:cxn modelId="{A0EDE41B-3035-4DC0-9270-401907F201FA}" type="presParOf" srcId="{807C51DC-A5E1-463D-BD41-C8383E2D0ED9}" destId="{E0AD9E78-7855-429D-83A6-FF793075589F}" srcOrd="1" destOrd="0" presId="urn:microsoft.com/office/officeart/2008/layout/LinedList"/>
    <dgm:cxn modelId="{661D4D06-3463-41A7-B9A7-F44F79700C8F}" type="presParOf" srcId="{B87183C2-2E02-4E28-ABB3-BF6D73ECEF82}" destId="{034F0AC8-86C5-4E2F-AE75-35094CFB2825}" srcOrd="16" destOrd="0" presId="urn:microsoft.com/office/officeart/2008/layout/LinedList"/>
    <dgm:cxn modelId="{132F101F-6623-445A-9671-E42CD8379792}" type="presParOf" srcId="{B87183C2-2E02-4E28-ABB3-BF6D73ECEF82}" destId="{AB9A2881-BBED-46C0-A267-AACAD5644F7A}" srcOrd="17" destOrd="0" presId="urn:microsoft.com/office/officeart/2008/layout/LinedList"/>
    <dgm:cxn modelId="{2EAAF312-0446-49B9-87F0-FBACA36F26BA}" type="presParOf" srcId="{AB9A2881-BBED-46C0-A267-AACAD5644F7A}" destId="{96BA2E78-9F43-40AA-B1CE-9773483DDEE2}" srcOrd="0" destOrd="0" presId="urn:microsoft.com/office/officeart/2008/layout/LinedList"/>
    <dgm:cxn modelId="{63BFBD0A-BC42-46E2-926D-24C8D7A38BBA}" type="presParOf" srcId="{AB9A2881-BBED-46C0-A267-AACAD5644F7A}" destId="{F4A27987-A4E0-4053-980A-6BE03DBCFDAD}" srcOrd="1" destOrd="0" presId="urn:microsoft.com/office/officeart/2008/layout/LinedList"/>
    <dgm:cxn modelId="{72E34DFE-1894-42EC-A95A-1FBE740251AA}" type="presParOf" srcId="{B87183C2-2E02-4E28-ABB3-BF6D73ECEF82}" destId="{73AA421A-37DB-4061-8134-349434E48041}" srcOrd="18" destOrd="0" presId="urn:microsoft.com/office/officeart/2008/layout/LinedList"/>
    <dgm:cxn modelId="{1AE97230-D52A-4347-B229-8F2FC3ECE76A}" type="presParOf" srcId="{B87183C2-2E02-4E28-ABB3-BF6D73ECEF82}" destId="{2DA2F677-CE33-4989-9561-A62B2C08CAE6}" srcOrd="19" destOrd="0" presId="urn:microsoft.com/office/officeart/2008/layout/LinedList"/>
    <dgm:cxn modelId="{6E9A858B-7FA1-4E4D-AE1B-BB8DFCFEA23F}" type="presParOf" srcId="{2DA2F677-CE33-4989-9561-A62B2C08CAE6}" destId="{6C111E2F-F494-4BBF-BAB4-F1B1C25B2740}" srcOrd="0" destOrd="0" presId="urn:microsoft.com/office/officeart/2008/layout/LinedList"/>
    <dgm:cxn modelId="{914427DE-34F2-4A37-A4BB-3CC792189B3E}" type="presParOf" srcId="{2DA2F677-CE33-4989-9561-A62B2C08CAE6}" destId="{561DE81E-CBD5-4D68-89CB-15F9E3F5D280}" srcOrd="1" destOrd="0" presId="urn:microsoft.com/office/officeart/2008/layout/LinedList"/>
    <dgm:cxn modelId="{C9BAA2AB-1DBF-40D7-89E5-8A308A649E03}" type="presParOf" srcId="{B87183C2-2E02-4E28-ABB3-BF6D73ECEF82}" destId="{64C72D5E-0CB6-4240-9CE6-94FF52E42B99}" srcOrd="20" destOrd="0" presId="urn:microsoft.com/office/officeart/2008/layout/LinedList"/>
    <dgm:cxn modelId="{C8392525-E7BF-4DDF-8178-57A28C65DC85}" type="presParOf" srcId="{B87183C2-2E02-4E28-ABB3-BF6D73ECEF82}" destId="{20598636-B683-4C82-871C-F4D22F747655}" srcOrd="21" destOrd="0" presId="urn:microsoft.com/office/officeart/2008/layout/LinedList"/>
    <dgm:cxn modelId="{1CAC69E3-A49D-4017-AB2C-8BA3F633E784}" type="presParOf" srcId="{20598636-B683-4C82-871C-F4D22F747655}" destId="{B7F4DADC-0DBA-4105-A456-A2C58CB995AD}" srcOrd="0" destOrd="0" presId="urn:microsoft.com/office/officeart/2008/layout/LinedList"/>
    <dgm:cxn modelId="{C5E674EA-9B60-4FE4-A2BE-5A3CAA511538}" type="presParOf" srcId="{20598636-B683-4C82-871C-F4D22F747655}" destId="{9C9C4B79-6438-4800-A046-86CC42ACB4C2}" srcOrd="1" destOrd="0" presId="urn:microsoft.com/office/officeart/2008/layout/LinedList"/>
    <dgm:cxn modelId="{09C70F60-AE69-4D33-8EAF-CD4211CBBF1F}" type="presParOf" srcId="{B87183C2-2E02-4E28-ABB3-BF6D73ECEF82}" destId="{69DC2AE6-A425-46AC-8780-ED70F3EC2C44}" srcOrd="22" destOrd="0" presId="urn:microsoft.com/office/officeart/2008/layout/LinedList"/>
    <dgm:cxn modelId="{CB64D33C-9C1C-4489-9F68-E2CBADF76527}" type="presParOf" srcId="{B87183C2-2E02-4E28-ABB3-BF6D73ECEF82}" destId="{BFF6F0EC-3269-4789-BA2C-ABBF48403457}" srcOrd="23" destOrd="0" presId="urn:microsoft.com/office/officeart/2008/layout/LinedList"/>
    <dgm:cxn modelId="{ED80267A-C52E-488B-A665-A07862980F02}" type="presParOf" srcId="{BFF6F0EC-3269-4789-BA2C-ABBF48403457}" destId="{F8BF9E8D-D33D-45CD-8AA4-B9B05CAADFB8}" srcOrd="0" destOrd="0" presId="urn:microsoft.com/office/officeart/2008/layout/LinedList"/>
    <dgm:cxn modelId="{601D366C-2A5B-4702-B9AE-C1463B7DE768}" type="presParOf" srcId="{BFF6F0EC-3269-4789-BA2C-ABBF48403457}" destId="{B72AF4E9-12A3-4175-9DF3-417D41E5AE58}" srcOrd="1" destOrd="0" presId="urn:microsoft.com/office/officeart/2008/layout/LinedList"/>
    <dgm:cxn modelId="{1DE36425-923E-49BC-AEF1-208697F397A9}" type="presParOf" srcId="{B87183C2-2E02-4E28-ABB3-BF6D73ECEF82}" destId="{73B05741-5D00-496D-98A8-8F7F6B42A2B6}" srcOrd="24" destOrd="0" presId="urn:microsoft.com/office/officeart/2008/layout/LinedList"/>
    <dgm:cxn modelId="{D9CAD66F-673C-4EB6-9C80-1A5F228690F3}" type="presParOf" srcId="{B87183C2-2E02-4E28-ABB3-BF6D73ECEF82}" destId="{F8E1BB78-9772-4AF0-B01E-6A33361203C4}" srcOrd="25" destOrd="0" presId="urn:microsoft.com/office/officeart/2008/layout/LinedList"/>
    <dgm:cxn modelId="{C3340F0C-D5F9-49C1-B9DC-191A140A32DE}" type="presParOf" srcId="{F8E1BB78-9772-4AF0-B01E-6A33361203C4}" destId="{476D377D-1A28-4381-9B37-919D7B163B3F}" srcOrd="0" destOrd="0" presId="urn:microsoft.com/office/officeart/2008/layout/LinedList"/>
    <dgm:cxn modelId="{42A264D5-BF22-4D88-A40A-5BCA116B25CB}" type="presParOf" srcId="{F8E1BB78-9772-4AF0-B01E-6A33361203C4}" destId="{3511834C-6EA6-478F-8975-6CF52E0AFAE6}" srcOrd="1" destOrd="0" presId="urn:microsoft.com/office/officeart/2008/layout/LinedList"/>
    <dgm:cxn modelId="{71F39B17-C984-4F9F-9153-F5F088166C3D}" type="presParOf" srcId="{B87183C2-2E02-4E28-ABB3-BF6D73ECEF82}" destId="{6D8DFC20-D534-4CF8-9B16-F0E15D388BA5}" srcOrd="26" destOrd="0" presId="urn:microsoft.com/office/officeart/2008/layout/LinedList"/>
    <dgm:cxn modelId="{822618A0-4EA9-442E-8AD2-7A9CADE44AD8}" type="presParOf" srcId="{B87183C2-2E02-4E28-ABB3-BF6D73ECEF82}" destId="{26870B8F-1ABB-424A-A543-337DF1D7106F}" srcOrd="27" destOrd="0" presId="urn:microsoft.com/office/officeart/2008/layout/LinedList"/>
    <dgm:cxn modelId="{7485F1BA-E65F-493E-B6AE-C8784301DC70}" type="presParOf" srcId="{26870B8F-1ABB-424A-A543-337DF1D7106F}" destId="{A6827F1D-FB35-483A-8D19-DE0108EAC785}" srcOrd="0" destOrd="0" presId="urn:microsoft.com/office/officeart/2008/layout/LinedList"/>
    <dgm:cxn modelId="{50B2D427-3D7A-4470-9651-82AB58F0F8B5}" type="presParOf" srcId="{26870B8F-1ABB-424A-A543-337DF1D7106F}" destId="{308085CD-E4A7-4420-8DD2-FF9C25E6CDE2}" srcOrd="1" destOrd="0" presId="urn:microsoft.com/office/officeart/2008/layout/LinedList"/>
    <dgm:cxn modelId="{DCA5EBC3-1858-4355-B92F-7FA3BD5C7291}" type="presParOf" srcId="{B87183C2-2E02-4E28-ABB3-BF6D73ECEF82}" destId="{746EF94F-14ED-4294-82BD-5BD46FE90F16}" srcOrd="28" destOrd="0" presId="urn:microsoft.com/office/officeart/2008/layout/LinedList"/>
    <dgm:cxn modelId="{7D09B066-A5CF-4FBF-B1A0-957DDB38157A}" type="presParOf" srcId="{B87183C2-2E02-4E28-ABB3-BF6D73ECEF82}" destId="{754A2E1D-7023-4BF9-9D6C-7ACCAEAB52AD}" srcOrd="29" destOrd="0" presId="urn:microsoft.com/office/officeart/2008/layout/LinedList"/>
    <dgm:cxn modelId="{7A233A9E-978D-4C46-BF5C-00B0B9B7E1C2}" type="presParOf" srcId="{754A2E1D-7023-4BF9-9D6C-7ACCAEAB52AD}" destId="{037ECF31-7C6B-475B-B1FF-3BBF733A2F7F}" srcOrd="0" destOrd="0" presId="urn:microsoft.com/office/officeart/2008/layout/LinedList"/>
    <dgm:cxn modelId="{35C12413-4239-45DC-8C7C-69FE34332996}" type="presParOf" srcId="{754A2E1D-7023-4BF9-9D6C-7ACCAEAB52AD}" destId="{EE35BD42-EB37-4C46-AFA3-6F7BA35191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67E8A-9E6F-4276-98D3-A6A1B9A485F1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94E21651-F41D-4684-A823-FA462890DA8B}">
      <dgm:prSet/>
      <dgm:spPr/>
      <dgm:t>
        <a:bodyPr/>
        <a:lstStyle/>
        <a:p>
          <a:r>
            <a:rPr lang="en-US" dirty="0"/>
            <a:t>{</a:t>
          </a:r>
        </a:p>
      </dgm:t>
    </dgm:pt>
    <dgm:pt modelId="{B9BC78CD-FF64-4F2B-9F37-32992ACF45BB}" type="parTrans" cxnId="{FA96F367-2FFC-42CB-BDC2-06E0662A8A83}">
      <dgm:prSet/>
      <dgm:spPr/>
      <dgm:t>
        <a:bodyPr/>
        <a:lstStyle/>
        <a:p>
          <a:endParaRPr lang="en-US"/>
        </a:p>
      </dgm:t>
    </dgm:pt>
    <dgm:pt modelId="{5F5A717E-EB73-409A-A93E-D38EC67158EA}" type="sibTrans" cxnId="{FA96F367-2FFC-42CB-BDC2-06E0662A8A83}">
      <dgm:prSet/>
      <dgm:spPr/>
      <dgm:t>
        <a:bodyPr/>
        <a:lstStyle/>
        <a:p>
          <a:endParaRPr lang="en-US"/>
        </a:p>
      </dgm:t>
    </dgm:pt>
    <dgm:pt modelId="{B642DEDD-454E-4CEA-88FB-E76DE16C2497}">
      <dgm:prSet/>
      <dgm:spPr/>
      <dgm:t>
        <a:bodyPr/>
        <a:lstStyle/>
        <a:p>
          <a:r>
            <a:rPr lang="en-US" dirty="0"/>
            <a:t>if (</a:t>
          </a:r>
          <a:r>
            <a:rPr lang="en-US" dirty="0" err="1"/>
            <a:t>spawnTimer</a:t>
          </a:r>
          <a:r>
            <a:rPr lang="en-US" dirty="0"/>
            <a:t> + interval &lt; </a:t>
          </a:r>
          <a:r>
            <a:rPr lang="en-US" dirty="0" err="1"/>
            <a:t>millis</a:t>
          </a:r>
          <a:r>
            <a:rPr lang="en-US" dirty="0"/>
            <a:t>())</a:t>
          </a:r>
        </a:p>
      </dgm:t>
    </dgm:pt>
    <dgm:pt modelId="{568875C9-A4FF-43D2-881C-EEA26DBABE2B}" type="parTrans" cxnId="{10FAD773-60E5-42C0-B90B-FA7128DF38BA}">
      <dgm:prSet/>
      <dgm:spPr/>
      <dgm:t>
        <a:bodyPr/>
        <a:lstStyle/>
        <a:p>
          <a:endParaRPr lang="en-US"/>
        </a:p>
      </dgm:t>
    </dgm:pt>
    <dgm:pt modelId="{7430FAB3-17FD-4F4F-A1B8-11E49AE5C039}" type="sibTrans" cxnId="{10FAD773-60E5-42C0-B90B-FA7128DF38BA}">
      <dgm:prSet/>
      <dgm:spPr/>
      <dgm:t>
        <a:bodyPr/>
        <a:lstStyle/>
        <a:p>
          <a:endParaRPr lang="en-US"/>
        </a:p>
      </dgm:t>
    </dgm:pt>
    <dgm:pt modelId="{6BD01D75-37C8-48DB-B92E-1C5B92E467B0}">
      <dgm:prSet/>
      <dgm:spPr/>
      <dgm:t>
        <a:bodyPr/>
        <a:lstStyle/>
        <a:p>
          <a:r>
            <a:rPr lang="en-US"/>
            <a:t>{</a:t>
          </a:r>
        </a:p>
      </dgm:t>
    </dgm:pt>
    <dgm:pt modelId="{35A48240-262B-4681-9A92-D5DE6DDB30FA}" type="parTrans" cxnId="{5D200391-63C6-49D1-B9D8-696F2C128B08}">
      <dgm:prSet/>
      <dgm:spPr/>
      <dgm:t>
        <a:bodyPr/>
        <a:lstStyle/>
        <a:p>
          <a:endParaRPr lang="en-US"/>
        </a:p>
      </dgm:t>
    </dgm:pt>
    <dgm:pt modelId="{541DD281-674B-4536-A86B-EF7A0E44C8C0}" type="sibTrans" cxnId="{5D200391-63C6-49D1-B9D8-696F2C128B08}">
      <dgm:prSet/>
      <dgm:spPr/>
      <dgm:t>
        <a:bodyPr/>
        <a:lstStyle/>
        <a:p>
          <a:endParaRPr lang="en-US"/>
        </a:p>
      </dgm:t>
    </dgm:pt>
    <dgm:pt modelId="{AE67D8CC-05E0-49F9-BB41-8D7B08439291}">
      <dgm:prSet/>
      <dgm:spPr/>
      <dgm:t>
        <a:bodyPr/>
        <a:lstStyle/>
        <a:p>
          <a:r>
            <a:rPr lang="en-US"/>
            <a:t>for(int i = 0; i &lt; doS.length; i++)</a:t>
          </a:r>
        </a:p>
      </dgm:t>
    </dgm:pt>
    <dgm:pt modelId="{4B7C76CE-0D14-4A7D-BB74-0ACEA09C931D}" type="parTrans" cxnId="{3E059141-C676-46FD-BBA9-703806BD03B5}">
      <dgm:prSet/>
      <dgm:spPr/>
      <dgm:t>
        <a:bodyPr/>
        <a:lstStyle/>
        <a:p>
          <a:endParaRPr lang="en-US"/>
        </a:p>
      </dgm:t>
    </dgm:pt>
    <dgm:pt modelId="{5D957181-0749-4299-9F74-31B6F1739018}" type="sibTrans" cxnId="{3E059141-C676-46FD-BBA9-703806BD03B5}">
      <dgm:prSet/>
      <dgm:spPr/>
      <dgm:t>
        <a:bodyPr/>
        <a:lstStyle/>
        <a:p>
          <a:endParaRPr lang="en-US"/>
        </a:p>
      </dgm:t>
    </dgm:pt>
    <dgm:pt modelId="{1CD7A56E-24EC-421A-8663-24393BA0B55B}">
      <dgm:prSet/>
      <dgm:spPr/>
      <dgm:t>
        <a:bodyPr/>
        <a:lstStyle/>
        <a:p>
          <a:r>
            <a:rPr lang="en-US"/>
            <a:t>{</a:t>
          </a:r>
        </a:p>
      </dgm:t>
    </dgm:pt>
    <dgm:pt modelId="{9C12B8A7-8BFE-4B2A-9692-69B860A3AF68}" type="parTrans" cxnId="{10241C74-8E35-4667-88DF-446E2CE0A7AC}">
      <dgm:prSet/>
      <dgm:spPr/>
      <dgm:t>
        <a:bodyPr/>
        <a:lstStyle/>
        <a:p>
          <a:endParaRPr lang="en-US"/>
        </a:p>
      </dgm:t>
    </dgm:pt>
    <dgm:pt modelId="{9992E95F-A45C-4730-80D2-AE32B1E1445A}" type="sibTrans" cxnId="{10241C74-8E35-4667-88DF-446E2CE0A7AC}">
      <dgm:prSet/>
      <dgm:spPr/>
      <dgm:t>
        <a:bodyPr/>
        <a:lstStyle/>
        <a:p>
          <a:endParaRPr lang="en-US"/>
        </a:p>
      </dgm:t>
    </dgm:pt>
    <dgm:pt modelId="{B84FA283-424E-4F96-98D9-0F3CDDF0C56D}">
      <dgm:prSet/>
      <dgm:spPr/>
      <dgm:t>
        <a:bodyPr/>
        <a:lstStyle/>
        <a:p>
          <a:r>
            <a:rPr lang="en-US"/>
            <a:t>if(doS[i])</a:t>
          </a:r>
        </a:p>
      </dgm:t>
    </dgm:pt>
    <dgm:pt modelId="{094703B4-D49D-4927-8FA0-0D202180B0E5}" type="parTrans" cxnId="{45926131-C475-42F7-94E9-2B6F42F15A2E}">
      <dgm:prSet/>
      <dgm:spPr/>
      <dgm:t>
        <a:bodyPr/>
        <a:lstStyle/>
        <a:p>
          <a:endParaRPr lang="en-US"/>
        </a:p>
      </dgm:t>
    </dgm:pt>
    <dgm:pt modelId="{D24AEE2D-FCB1-4A1F-9ADE-983DAECD46FC}" type="sibTrans" cxnId="{45926131-C475-42F7-94E9-2B6F42F15A2E}">
      <dgm:prSet/>
      <dgm:spPr/>
      <dgm:t>
        <a:bodyPr/>
        <a:lstStyle/>
        <a:p>
          <a:endParaRPr lang="en-US"/>
        </a:p>
      </dgm:t>
    </dgm:pt>
    <dgm:pt modelId="{8B6AFB66-117E-4282-B035-5CECB7A3157E}">
      <dgm:prSet/>
      <dgm:spPr/>
      <dgm:t>
        <a:bodyPr/>
        <a:lstStyle/>
        <a:p>
          <a:r>
            <a:rPr lang="en-US"/>
            <a:t>{</a:t>
          </a:r>
        </a:p>
      </dgm:t>
    </dgm:pt>
    <dgm:pt modelId="{966F3861-FC4B-45A6-883C-9048C22ABE03}" type="parTrans" cxnId="{977FD1AB-2811-4319-87F2-A01555DC2D21}">
      <dgm:prSet/>
      <dgm:spPr/>
      <dgm:t>
        <a:bodyPr/>
        <a:lstStyle/>
        <a:p>
          <a:endParaRPr lang="en-US"/>
        </a:p>
      </dgm:t>
    </dgm:pt>
    <dgm:pt modelId="{689661E2-E622-4F6D-B980-01A26CC739C5}" type="sibTrans" cxnId="{977FD1AB-2811-4319-87F2-A01555DC2D21}">
      <dgm:prSet/>
      <dgm:spPr/>
      <dgm:t>
        <a:bodyPr/>
        <a:lstStyle/>
        <a:p>
          <a:endParaRPr lang="en-US"/>
        </a:p>
      </dgm:t>
    </dgm:pt>
    <dgm:pt modelId="{5916145C-E480-4366-B4E1-8A3A5297AF8D}">
      <dgm:prSet/>
      <dgm:spPr/>
      <dgm:t>
        <a:bodyPr/>
        <a:lstStyle/>
        <a:p>
          <a:r>
            <a:rPr lang="en-US"/>
            <a:t>doS[i] = false;</a:t>
          </a:r>
        </a:p>
      </dgm:t>
    </dgm:pt>
    <dgm:pt modelId="{8546DAB8-CA9B-4824-827B-E1C75C5FC6B4}" type="parTrans" cxnId="{61E0A6BF-9B7F-44D2-9B61-FD2CE5348E6A}">
      <dgm:prSet/>
      <dgm:spPr/>
      <dgm:t>
        <a:bodyPr/>
        <a:lstStyle/>
        <a:p>
          <a:endParaRPr lang="en-US"/>
        </a:p>
      </dgm:t>
    </dgm:pt>
    <dgm:pt modelId="{DADC2214-3A87-4D0B-A4DB-4519D8EF56ED}" type="sibTrans" cxnId="{61E0A6BF-9B7F-44D2-9B61-FD2CE5348E6A}">
      <dgm:prSet/>
      <dgm:spPr/>
      <dgm:t>
        <a:bodyPr/>
        <a:lstStyle/>
        <a:p>
          <a:endParaRPr lang="en-US"/>
        </a:p>
      </dgm:t>
    </dgm:pt>
    <dgm:pt modelId="{66722E0C-7791-4BA2-8D92-CD33887524F5}">
      <dgm:prSet/>
      <dgm:spPr/>
      <dgm:t>
        <a:bodyPr/>
        <a:lstStyle/>
        <a:p>
          <a:r>
            <a:rPr lang="en-US"/>
            <a:t>}</a:t>
          </a:r>
        </a:p>
      </dgm:t>
    </dgm:pt>
    <dgm:pt modelId="{95041F71-1975-4CE2-AE43-6D581CB118C0}" type="parTrans" cxnId="{38715445-2D5F-4681-A050-38A7FE7E9643}">
      <dgm:prSet/>
      <dgm:spPr/>
      <dgm:t>
        <a:bodyPr/>
        <a:lstStyle/>
        <a:p>
          <a:endParaRPr lang="en-US"/>
        </a:p>
      </dgm:t>
    </dgm:pt>
    <dgm:pt modelId="{B6142D6D-2364-407F-B1C8-2CA5E1E4141C}" type="sibTrans" cxnId="{38715445-2D5F-4681-A050-38A7FE7E9643}">
      <dgm:prSet/>
      <dgm:spPr/>
      <dgm:t>
        <a:bodyPr/>
        <a:lstStyle/>
        <a:p>
          <a:endParaRPr lang="en-US"/>
        </a:p>
      </dgm:t>
    </dgm:pt>
    <dgm:pt modelId="{57298CA7-5867-4381-8362-40B62D52A62F}">
      <dgm:prSet/>
      <dgm:spPr/>
      <dgm:t>
        <a:bodyPr/>
        <a:lstStyle/>
        <a:p>
          <a:r>
            <a:rPr lang="en-US"/>
            <a:t>}</a:t>
          </a:r>
        </a:p>
      </dgm:t>
    </dgm:pt>
    <dgm:pt modelId="{8DF623F5-F522-4134-B7A8-6E17515631BB}" type="parTrans" cxnId="{0CB55EAD-5426-4A77-86CB-9C937DBE5B63}">
      <dgm:prSet/>
      <dgm:spPr/>
      <dgm:t>
        <a:bodyPr/>
        <a:lstStyle/>
        <a:p>
          <a:endParaRPr lang="en-US"/>
        </a:p>
      </dgm:t>
    </dgm:pt>
    <dgm:pt modelId="{0DDDB7D7-3042-4FA6-A7B8-7579271FBEC8}" type="sibTrans" cxnId="{0CB55EAD-5426-4A77-86CB-9C937DBE5B63}">
      <dgm:prSet/>
      <dgm:spPr/>
      <dgm:t>
        <a:bodyPr/>
        <a:lstStyle/>
        <a:p>
          <a:endParaRPr lang="en-US"/>
        </a:p>
      </dgm:t>
    </dgm:pt>
    <dgm:pt modelId="{C6670735-7E62-4725-B53A-A60CF1258742}">
      <dgm:prSet/>
      <dgm:spPr/>
      <dgm:t>
        <a:bodyPr/>
        <a:lstStyle/>
        <a:p>
          <a:r>
            <a:rPr lang="en-US"/>
            <a:t>for (int i = 0; i &lt; 3; i++) //spawn number</a:t>
          </a:r>
        </a:p>
      </dgm:t>
    </dgm:pt>
    <dgm:pt modelId="{E5D0C166-8485-460F-A527-2FC6D7BA3F6E}" type="parTrans" cxnId="{4912341B-6C23-491A-B790-4B527A7186CD}">
      <dgm:prSet/>
      <dgm:spPr/>
      <dgm:t>
        <a:bodyPr/>
        <a:lstStyle/>
        <a:p>
          <a:endParaRPr lang="en-US"/>
        </a:p>
      </dgm:t>
    </dgm:pt>
    <dgm:pt modelId="{5A903F9B-E7ED-4EE6-8172-7319B8BA9F11}" type="sibTrans" cxnId="{4912341B-6C23-491A-B790-4B527A7186CD}">
      <dgm:prSet/>
      <dgm:spPr/>
      <dgm:t>
        <a:bodyPr/>
        <a:lstStyle/>
        <a:p>
          <a:endParaRPr lang="en-US"/>
        </a:p>
      </dgm:t>
    </dgm:pt>
    <dgm:pt modelId="{06B6FA6E-7659-4600-AEF5-F3520B042911}">
      <dgm:prSet/>
      <dgm:spPr/>
      <dgm:t>
        <a:bodyPr/>
        <a:lstStyle/>
        <a:p>
          <a:r>
            <a:rPr lang="en-US"/>
            <a:t>{</a:t>
          </a:r>
        </a:p>
      </dgm:t>
    </dgm:pt>
    <dgm:pt modelId="{52722507-4D5B-4A44-907D-7D1C8C8719FE}" type="parTrans" cxnId="{D1F5FE58-8E12-4D25-81D1-B11CB872F008}">
      <dgm:prSet/>
      <dgm:spPr/>
      <dgm:t>
        <a:bodyPr/>
        <a:lstStyle/>
        <a:p>
          <a:endParaRPr lang="en-US"/>
        </a:p>
      </dgm:t>
    </dgm:pt>
    <dgm:pt modelId="{FEC0C8FF-73FF-4BB0-985D-2F0356717B12}" type="sibTrans" cxnId="{D1F5FE58-8E12-4D25-81D1-B11CB872F008}">
      <dgm:prSet/>
      <dgm:spPr/>
      <dgm:t>
        <a:bodyPr/>
        <a:lstStyle/>
        <a:p>
          <a:endParaRPr lang="en-US"/>
        </a:p>
      </dgm:t>
    </dgm:pt>
    <dgm:pt modelId="{40115A36-B901-47F9-93E4-DB716F05ABD1}">
      <dgm:prSet/>
      <dgm:spPr/>
      <dgm:t>
        <a:bodyPr/>
        <a:lstStyle/>
        <a:p>
          <a:r>
            <a:rPr lang="en-US"/>
            <a:t>int temp = (int) random(0, 12);</a:t>
          </a:r>
        </a:p>
      </dgm:t>
    </dgm:pt>
    <dgm:pt modelId="{81D33D83-6BD5-41C5-824C-26E2716D2111}" type="parTrans" cxnId="{B1C35236-AEB6-4C61-B632-4352D9FD6DDE}">
      <dgm:prSet/>
      <dgm:spPr/>
      <dgm:t>
        <a:bodyPr/>
        <a:lstStyle/>
        <a:p>
          <a:endParaRPr lang="en-US"/>
        </a:p>
      </dgm:t>
    </dgm:pt>
    <dgm:pt modelId="{6258381C-34DA-4C84-A7EF-4205FC1A9B21}" type="sibTrans" cxnId="{B1C35236-AEB6-4C61-B632-4352D9FD6DDE}">
      <dgm:prSet/>
      <dgm:spPr/>
      <dgm:t>
        <a:bodyPr/>
        <a:lstStyle/>
        <a:p>
          <a:endParaRPr lang="en-US"/>
        </a:p>
      </dgm:t>
    </dgm:pt>
    <dgm:pt modelId="{5653840D-9CF1-4959-86DB-55FE8329C7AB}">
      <dgm:prSet/>
      <dgm:spPr/>
      <dgm:t>
        <a:bodyPr/>
        <a:lstStyle/>
        <a:p>
          <a:r>
            <a:rPr lang="en-US"/>
            <a:t>doS[temp] = true;</a:t>
          </a:r>
        </a:p>
      </dgm:t>
    </dgm:pt>
    <dgm:pt modelId="{6FA17C95-0EB7-4D85-98B7-2C772ADB78FA}" type="parTrans" cxnId="{F5E2C69E-CFB3-4F4D-BFD1-4D1BF9C3D946}">
      <dgm:prSet/>
      <dgm:spPr/>
      <dgm:t>
        <a:bodyPr/>
        <a:lstStyle/>
        <a:p>
          <a:endParaRPr lang="en-US"/>
        </a:p>
      </dgm:t>
    </dgm:pt>
    <dgm:pt modelId="{70E85692-9DFF-4E3A-96D8-2A440EB2BAD7}" type="sibTrans" cxnId="{F5E2C69E-CFB3-4F4D-BFD1-4D1BF9C3D946}">
      <dgm:prSet/>
      <dgm:spPr/>
      <dgm:t>
        <a:bodyPr/>
        <a:lstStyle/>
        <a:p>
          <a:endParaRPr lang="en-US"/>
        </a:p>
      </dgm:t>
    </dgm:pt>
    <dgm:pt modelId="{797201FD-4E63-4A24-AA4F-E76F28250FB8}">
      <dgm:prSet/>
      <dgm:spPr/>
      <dgm:t>
        <a:bodyPr/>
        <a:lstStyle/>
        <a:p>
          <a:r>
            <a:rPr lang="en-US"/>
            <a:t>}</a:t>
          </a:r>
        </a:p>
      </dgm:t>
    </dgm:pt>
    <dgm:pt modelId="{C77F484F-0047-4B54-A96F-AEA19F4C47FE}" type="parTrans" cxnId="{811D323B-E3F2-4527-A7CF-2C92F0EAC007}">
      <dgm:prSet/>
      <dgm:spPr/>
      <dgm:t>
        <a:bodyPr/>
        <a:lstStyle/>
        <a:p>
          <a:endParaRPr lang="en-US"/>
        </a:p>
      </dgm:t>
    </dgm:pt>
    <dgm:pt modelId="{F1543CDC-27FD-4D2C-908D-91A86267CE7C}" type="sibTrans" cxnId="{811D323B-E3F2-4527-A7CF-2C92F0EAC007}">
      <dgm:prSet/>
      <dgm:spPr/>
      <dgm:t>
        <a:bodyPr/>
        <a:lstStyle/>
        <a:p>
          <a:endParaRPr lang="en-US"/>
        </a:p>
      </dgm:t>
    </dgm:pt>
    <dgm:pt modelId="{BD40C3F5-24C3-4261-8658-5570D5D0976A}">
      <dgm:prSet/>
      <dgm:spPr/>
      <dgm:t>
        <a:bodyPr/>
        <a:lstStyle/>
        <a:p>
          <a:r>
            <a:rPr lang="en-US"/>
            <a:t>spawnTimer = millis();</a:t>
          </a:r>
        </a:p>
      </dgm:t>
    </dgm:pt>
    <dgm:pt modelId="{70192F62-D198-459D-ACEE-4C62BAB55A5F}" type="parTrans" cxnId="{263D5398-1FAE-4F74-8EFB-F84E1B7C344F}">
      <dgm:prSet/>
      <dgm:spPr/>
      <dgm:t>
        <a:bodyPr/>
        <a:lstStyle/>
        <a:p>
          <a:endParaRPr lang="en-US"/>
        </a:p>
      </dgm:t>
    </dgm:pt>
    <dgm:pt modelId="{18DB7972-CEBF-451F-9844-B01C0E5C61C5}" type="sibTrans" cxnId="{263D5398-1FAE-4F74-8EFB-F84E1B7C344F}">
      <dgm:prSet/>
      <dgm:spPr/>
      <dgm:t>
        <a:bodyPr/>
        <a:lstStyle/>
        <a:p>
          <a:endParaRPr lang="en-US"/>
        </a:p>
      </dgm:t>
    </dgm:pt>
    <dgm:pt modelId="{91C477F3-794D-4AF3-8FB0-A447ECE97BD1}">
      <dgm:prSet/>
      <dgm:spPr/>
      <dgm:t>
        <a:bodyPr/>
        <a:lstStyle/>
        <a:p>
          <a:r>
            <a:rPr lang="en-US"/>
            <a:t>}</a:t>
          </a:r>
        </a:p>
      </dgm:t>
    </dgm:pt>
    <dgm:pt modelId="{CECB5C4B-3A35-4DDA-BAD2-2B13EFF0BB4F}" type="parTrans" cxnId="{1E81D6A5-BAC1-4BC6-9AC5-E61F6A1011E3}">
      <dgm:prSet/>
      <dgm:spPr/>
      <dgm:t>
        <a:bodyPr/>
        <a:lstStyle/>
        <a:p>
          <a:endParaRPr lang="en-US"/>
        </a:p>
      </dgm:t>
    </dgm:pt>
    <dgm:pt modelId="{A0DBD1C2-2C89-407D-80A4-FBEF86D7DB1A}" type="sibTrans" cxnId="{1E81D6A5-BAC1-4BC6-9AC5-E61F6A1011E3}">
      <dgm:prSet/>
      <dgm:spPr/>
      <dgm:t>
        <a:bodyPr/>
        <a:lstStyle/>
        <a:p>
          <a:endParaRPr lang="en-US"/>
        </a:p>
      </dgm:t>
    </dgm:pt>
    <dgm:pt modelId="{4D56D226-366C-4784-9D0C-27FC75F6C599}">
      <dgm:prSet/>
      <dgm:spPr/>
      <dgm:t>
        <a:bodyPr/>
        <a:lstStyle/>
        <a:p>
          <a:r>
            <a:rPr lang="en-US"/>
            <a:t>}</a:t>
          </a:r>
        </a:p>
      </dgm:t>
    </dgm:pt>
    <dgm:pt modelId="{83B44F93-F522-432C-802C-6F5CC7E13F2D}" type="parTrans" cxnId="{5B07B82C-0E9E-42D3-998A-EE8362A6269F}">
      <dgm:prSet/>
      <dgm:spPr/>
      <dgm:t>
        <a:bodyPr/>
        <a:lstStyle/>
        <a:p>
          <a:endParaRPr lang="en-US"/>
        </a:p>
      </dgm:t>
    </dgm:pt>
    <dgm:pt modelId="{9011FD9E-B52B-4674-8027-D4E0AC3788BC}" type="sibTrans" cxnId="{5B07B82C-0E9E-42D3-998A-EE8362A6269F}">
      <dgm:prSet/>
      <dgm:spPr/>
      <dgm:t>
        <a:bodyPr/>
        <a:lstStyle/>
        <a:p>
          <a:endParaRPr lang="en-US"/>
        </a:p>
      </dgm:t>
    </dgm:pt>
    <dgm:pt modelId="{086AF831-FAD6-4FA8-BF83-A4FA7ABDA20B}" type="pres">
      <dgm:prSet presAssocID="{BD367E8A-9E6F-4276-98D3-A6A1B9A485F1}" presName="vert0" presStyleCnt="0">
        <dgm:presLayoutVars>
          <dgm:dir/>
          <dgm:animOne val="branch"/>
          <dgm:animLvl val="lvl"/>
        </dgm:presLayoutVars>
      </dgm:prSet>
      <dgm:spPr/>
    </dgm:pt>
    <dgm:pt modelId="{0A6EB2FC-EEA1-4007-972C-53AB125FF133}" type="pres">
      <dgm:prSet presAssocID="{94E21651-F41D-4684-A823-FA462890DA8B}" presName="thickLine" presStyleLbl="alignNode1" presStyleIdx="0" presStyleCnt="18"/>
      <dgm:spPr/>
    </dgm:pt>
    <dgm:pt modelId="{5EED3AFD-9D70-4F41-9A3F-820122C55CC6}" type="pres">
      <dgm:prSet presAssocID="{94E21651-F41D-4684-A823-FA462890DA8B}" presName="horz1" presStyleCnt="0"/>
      <dgm:spPr/>
    </dgm:pt>
    <dgm:pt modelId="{042EC0C0-F874-4254-BC43-37A2D15E97FF}" type="pres">
      <dgm:prSet presAssocID="{94E21651-F41D-4684-A823-FA462890DA8B}" presName="tx1" presStyleLbl="revTx" presStyleIdx="0" presStyleCnt="18"/>
      <dgm:spPr/>
    </dgm:pt>
    <dgm:pt modelId="{CA3FED73-02CB-46B3-8FD5-38E108FCDCC3}" type="pres">
      <dgm:prSet presAssocID="{94E21651-F41D-4684-A823-FA462890DA8B}" presName="vert1" presStyleCnt="0"/>
      <dgm:spPr/>
    </dgm:pt>
    <dgm:pt modelId="{87CBF661-03D8-4E14-B373-6E585F426551}" type="pres">
      <dgm:prSet presAssocID="{B642DEDD-454E-4CEA-88FB-E76DE16C2497}" presName="thickLine" presStyleLbl="alignNode1" presStyleIdx="1" presStyleCnt="18"/>
      <dgm:spPr/>
    </dgm:pt>
    <dgm:pt modelId="{F6F6CD6F-8459-4E8F-9C48-D729BE377DF4}" type="pres">
      <dgm:prSet presAssocID="{B642DEDD-454E-4CEA-88FB-E76DE16C2497}" presName="horz1" presStyleCnt="0"/>
      <dgm:spPr/>
    </dgm:pt>
    <dgm:pt modelId="{66FFCD5D-CA38-40F5-9E7C-CC0E523B4865}" type="pres">
      <dgm:prSet presAssocID="{B642DEDD-454E-4CEA-88FB-E76DE16C2497}" presName="tx1" presStyleLbl="revTx" presStyleIdx="1" presStyleCnt="18"/>
      <dgm:spPr/>
    </dgm:pt>
    <dgm:pt modelId="{83D08314-8027-4407-BB7F-C31390654432}" type="pres">
      <dgm:prSet presAssocID="{B642DEDD-454E-4CEA-88FB-E76DE16C2497}" presName="vert1" presStyleCnt="0"/>
      <dgm:spPr/>
    </dgm:pt>
    <dgm:pt modelId="{19D9D0B8-6029-446C-B198-17F1AD934271}" type="pres">
      <dgm:prSet presAssocID="{6BD01D75-37C8-48DB-B92E-1C5B92E467B0}" presName="thickLine" presStyleLbl="alignNode1" presStyleIdx="2" presStyleCnt="18"/>
      <dgm:spPr/>
    </dgm:pt>
    <dgm:pt modelId="{FB2A329C-AC6E-4C7B-BEA2-147FACA88758}" type="pres">
      <dgm:prSet presAssocID="{6BD01D75-37C8-48DB-B92E-1C5B92E467B0}" presName="horz1" presStyleCnt="0"/>
      <dgm:spPr/>
    </dgm:pt>
    <dgm:pt modelId="{648CEE45-E79A-4AFC-8194-AA611B2D575E}" type="pres">
      <dgm:prSet presAssocID="{6BD01D75-37C8-48DB-B92E-1C5B92E467B0}" presName="tx1" presStyleLbl="revTx" presStyleIdx="2" presStyleCnt="18"/>
      <dgm:spPr/>
    </dgm:pt>
    <dgm:pt modelId="{964FC6D4-859B-4611-9984-6886F25FDBD1}" type="pres">
      <dgm:prSet presAssocID="{6BD01D75-37C8-48DB-B92E-1C5B92E467B0}" presName="vert1" presStyleCnt="0"/>
      <dgm:spPr/>
    </dgm:pt>
    <dgm:pt modelId="{4C3A9539-ABEC-454F-994C-67C532D952F7}" type="pres">
      <dgm:prSet presAssocID="{AE67D8CC-05E0-49F9-BB41-8D7B08439291}" presName="thickLine" presStyleLbl="alignNode1" presStyleIdx="3" presStyleCnt="18"/>
      <dgm:spPr/>
    </dgm:pt>
    <dgm:pt modelId="{87BD4D39-FBBF-4FBC-86FC-B2A449FF4EB0}" type="pres">
      <dgm:prSet presAssocID="{AE67D8CC-05E0-49F9-BB41-8D7B08439291}" presName="horz1" presStyleCnt="0"/>
      <dgm:spPr/>
    </dgm:pt>
    <dgm:pt modelId="{61CE726D-9B74-482D-B0D2-9E9B91B7411C}" type="pres">
      <dgm:prSet presAssocID="{AE67D8CC-05E0-49F9-BB41-8D7B08439291}" presName="tx1" presStyleLbl="revTx" presStyleIdx="3" presStyleCnt="18"/>
      <dgm:spPr/>
    </dgm:pt>
    <dgm:pt modelId="{3F5A9853-C5BD-41B6-9985-3522263B68EC}" type="pres">
      <dgm:prSet presAssocID="{AE67D8CC-05E0-49F9-BB41-8D7B08439291}" presName="vert1" presStyleCnt="0"/>
      <dgm:spPr/>
    </dgm:pt>
    <dgm:pt modelId="{5B6C17F7-9C8D-454D-95C4-A4091F51C435}" type="pres">
      <dgm:prSet presAssocID="{1CD7A56E-24EC-421A-8663-24393BA0B55B}" presName="thickLine" presStyleLbl="alignNode1" presStyleIdx="4" presStyleCnt="18"/>
      <dgm:spPr/>
    </dgm:pt>
    <dgm:pt modelId="{62143BE5-CAEC-4F47-8DBE-EA53C875AC2B}" type="pres">
      <dgm:prSet presAssocID="{1CD7A56E-24EC-421A-8663-24393BA0B55B}" presName="horz1" presStyleCnt="0"/>
      <dgm:spPr/>
    </dgm:pt>
    <dgm:pt modelId="{397CE1CD-7955-49A5-A1BA-8F4B189B581B}" type="pres">
      <dgm:prSet presAssocID="{1CD7A56E-24EC-421A-8663-24393BA0B55B}" presName="tx1" presStyleLbl="revTx" presStyleIdx="4" presStyleCnt="18"/>
      <dgm:spPr/>
    </dgm:pt>
    <dgm:pt modelId="{D5A6C3F0-4391-4B97-8AC8-7BAA9492647F}" type="pres">
      <dgm:prSet presAssocID="{1CD7A56E-24EC-421A-8663-24393BA0B55B}" presName="vert1" presStyleCnt="0"/>
      <dgm:spPr/>
    </dgm:pt>
    <dgm:pt modelId="{FDB4809A-9C82-4E8F-A711-D1FA2DC2D02B}" type="pres">
      <dgm:prSet presAssocID="{B84FA283-424E-4F96-98D9-0F3CDDF0C56D}" presName="thickLine" presStyleLbl="alignNode1" presStyleIdx="5" presStyleCnt="18"/>
      <dgm:spPr/>
    </dgm:pt>
    <dgm:pt modelId="{C467EED5-B90D-4B75-9364-1798385F4469}" type="pres">
      <dgm:prSet presAssocID="{B84FA283-424E-4F96-98D9-0F3CDDF0C56D}" presName="horz1" presStyleCnt="0"/>
      <dgm:spPr/>
    </dgm:pt>
    <dgm:pt modelId="{AA3A982F-5ADC-431A-9E92-F4ED69E4D683}" type="pres">
      <dgm:prSet presAssocID="{B84FA283-424E-4F96-98D9-0F3CDDF0C56D}" presName="tx1" presStyleLbl="revTx" presStyleIdx="5" presStyleCnt="18"/>
      <dgm:spPr/>
    </dgm:pt>
    <dgm:pt modelId="{9D93DEC6-DB78-4400-8CAB-6605370EA844}" type="pres">
      <dgm:prSet presAssocID="{B84FA283-424E-4F96-98D9-0F3CDDF0C56D}" presName="vert1" presStyleCnt="0"/>
      <dgm:spPr/>
    </dgm:pt>
    <dgm:pt modelId="{D967BA1D-64D2-45C0-B551-035AD183617D}" type="pres">
      <dgm:prSet presAssocID="{8B6AFB66-117E-4282-B035-5CECB7A3157E}" presName="thickLine" presStyleLbl="alignNode1" presStyleIdx="6" presStyleCnt="18"/>
      <dgm:spPr/>
    </dgm:pt>
    <dgm:pt modelId="{C0624319-7AB8-446F-8A5B-27C0647BE907}" type="pres">
      <dgm:prSet presAssocID="{8B6AFB66-117E-4282-B035-5CECB7A3157E}" presName="horz1" presStyleCnt="0"/>
      <dgm:spPr/>
    </dgm:pt>
    <dgm:pt modelId="{AA82B819-46F4-4726-9668-3ACA63249BDE}" type="pres">
      <dgm:prSet presAssocID="{8B6AFB66-117E-4282-B035-5CECB7A3157E}" presName="tx1" presStyleLbl="revTx" presStyleIdx="6" presStyleCnt="18"/>
      <dgm:spPr/>
    </dgm:pt>
    <dgm:pt modelId="{C87FD561-9E75-4F66-89ED-B3BF60110B90}" type="pres">
      <dgm:prSet presAssocID="{8B6AFB66-117E-4282-B035-5CECB7A3157E}" presName="vert1" presStyleCnt="0"/>
      <dgm:spPr/>
    </dgm:pt>
    <dgm:pt modelId="{CCA4C4B5-4DA1-4F03-A01E-5BE31C2F6AF2}" type="pres">
      <dgm:prSet presAssocID="{5916145C-E480-4366-B4E1-8A3A5297AF8D}" presName="thickLine" presStyleLbl="alignNode1" presStyleIdx="7" presStyleCnt="18"/>
      <dgm:spPr/>
    </dgm:pt>
    <dgm:pt modelId="{218AABAE-E709-42D4-AEC2-CD58F0BE8789}" type="pres">
      <dgm:prSet presAssocID="{5916145C-E480-4366-B4E1-8A3A5297AF8D}" presName="horz1" presStyleCnt="0"/>
      <dgm:spPr/>
    </dgm:pt>
    <dgm:pt modelId="{53AE5064-8B43-463E-BC69-45117F7E4106}" type="pres">
      <dgm:prSet presAssocID="{5916145C-E480-4366-B4E1-8A3A5297AF8D}" presName="tx1" presStyleLbl="revTx" presStyleIdx="7" presStyleCnt="18"/>
      <dgm:spPr/>
    </dgm:pt>
    <dgm:pt modelId="{6A67C55D-101A-40EA-9FA4-63BECE0FC2B2}" type="pres">
      <dgm:prSet presAssocID="{5916145C-E480-4366-B4E1-8A3A5297AF8D}" presName="vert1" presStyleCnt="0"/>
      <dgm:spPr/>
    </dgm:pt>
    <dgm:pt modelId="{E50B7EF9-2530-4FC6-8521-617C81E5B721}" type="pres">
      <dgm:prSet presAssocID="{66722E0C-7791-4BA2-8D92-CD33887524F5}" presName="thickLine" presStyleLbl="alignNode1" presStyleIdx="8" presStyleCnt="18"/>
      <dgm:spPr/>
    </dgm:pt>
    <dgm:pt modelId="{CBD28316-48D7-47C7-8B91-34FF3BF0333C}" type="pres">
      <dgm:prSet presAssocID="{66722E0C-7791-4BA2-8D92-CD33887524F5}" presName="horz1" presStyleCnt="0"/>
      <dgm:spPr/>
    </dgm:pt>
    <dgm:pt modelId="{A8968BF5-1363-4BAE-B499-6662D9B1543D}" type="pres">
      <dgm:prSet presAssocID="{66722E0C-7791-4BA2-8D92-CD33887524F5}" presName="tx1" presStyleLbl="revTx" presStyleIdx="8" presStyleCnt="18"/>
      <dgm:spPr/>
    </dgm:pt>
    <dgm:pt modelId="{15F411C7-FC38-4210-9338-9A69553B5750}" type="pres">
      <dgm:prSet presAssocID="{66722E0C-7791-4BA2-8D92-CD33887524F5}" presName="vert1" presStyleCnt="0"/>
      <dgm:spPr/>
    </dgm:pt>
    <dgm:pt modelId="{57300502-9D8B-4803-AEB4-4EA5A3FC6FCF}" type="pres">
      <dgm:prSet presAssocID="{57298CA7-5867-4381-8362-40B62D52A62F}" presName="thickLine" presStyleLbl="alignNode1" presStyleIdx="9" presStyleCnt="18"/>
      <dgm:spPr/>
    </dgm:pt>
    <dgm:pt modelId="{81EEAED8-A207-4245-9B0E-5897054E3A3C}" type="pres">
      <dgm:prSet presAssocID="{57298CA7-5867-4381-8362-40B62D52A62F}" presName="horz1" presStyleCnt="0"/>
      <dgm:spPr/>
    </dgm:pt>
    <dgm:pt modelId="{E878CB94-4844-43C0-A70B-A11EEC435189}" type="pres">
      <dgm:prSet presAssocID="{57298CA7-5867-4381-8362-40B62D52A62F}" presName="tx1" presStyleLbl="revTx" presStyleIdx="9" presStyleCnt="18"/>
      <dgm:spPr/>
    </dgm:pt>
    <dgm:pt modelId="{A99C156A-7522-49CB-BDE4-9E0B42D9F01C}" type="pres">
      <dgm:prSet presAssocID="{57298CA7-5867-4381-8362-40B62D52A62F}" presName="vert1" presStyleCnt="0"/>
      <dgm:spPr/>
    </dgm:pt>
    <dgm:pt modelId="{EB36CF40-7D42-4252-8547-B1DC33356839}" type="pres">
      <dgm:prSet presAssocID="{C6670735-7E62-4725-B53A-A60CF1258742}" presName="thickLine" presStyleLbl="alignNode1" presStyleIdx="10" presStyleCnt="18"/>
      <dgm:spPr/>
    </dgm:pt>
    <dgm:pt modelId="{FD535DE8-6B68-479B-ACC6-19EC1FA3A97D}" type="pres">
      <dgm:prSet presAssocID="{C6670735-7E62-4725-B53A-A60CF1258742}" presName="horz1" presStyleCnt="0"/>
      <dgm:spPr/>
    </dgm:pt>
    <dgm:pt modelId="{13929198-B493-475B-8CD7-9C6234E61D19}" type="pres">
      <dgm:prSet presAssocID="{C6670735-7E62-4725-B53A-A60CF1258742}" presName="tx1" presStyleLbl="revTx" presStyleIdx="10" presStyleCnt="18"/>
      <dgm:spPr/>
    </dgm:pt>
    <dgm:pt modelId="{F6818A8D-8172-4AEE-9311-D49224B95017}" type="pres">
      <dgm:prSet presAssocID="{C6670735-7E62-4725-B53A-A60CF1258742}" presName="vert1" presStyleCnt="0"/>
      <dgm:spPr/>
    </dgm:pt>
    <dgm:pt modelId="{53C9C9B4-DF48-410A-AD04-A56794DDD61F}" type="pres">
      <dgm:prSet presAssocID="{06B6FA6E-7659-4600-AEF5-F3520B042911}" presName="thickLine" presStyleLbl="alignNode1" presStyleIdx="11" presStyleCnt="18"/>
      <dgm:spPr/>
    </dgm:pt>
    <dgm:pt modelId="{8EFEEDFC-8641-4B34-8ECA-CF071F437841}" type="pres">
      <dgm:prSet presAssocID="{06B6FA6E-7659-4600-AEF5-F3520B042911}" presName="horz1" presStyleCnt="0"/>
      <dgm:spPr/>
    </dgm:pt>
    <dgm:pt modelId="{F96D877B-B845-4AE8-BBCC-4F2BC191DF3B}" type="pres">
      <dgm:prSet presAssocID="{06B6FA6E-7659-4600-AEF5-F3520B042911}" presName="tx1" presStyleLbl="revTx" presStyleIdx="11" presStyleCnt="18"/>
      <dgm:spPr/>
    </dgm:pt>
    <dgm:pt modelId="{D70C5C25-2C7C-4B6C-9468-9401E56450ED}" type="pres">
      <dgm:prSet presAssocID="{06B6FA6E-7659-4600-AEF5-F3520B042911}" presName="vert1" presStyleCnt="0"/>
      <dgm:spPr/>
    </dgm:pt>
    <dgm:pt modelId="{39768DA1-781C-41C0-8BDA-0DCA68D9B698}" type="pres">
      <dgm:prSet presAssocID="{40115A36-B901-47F9-93E4-DB716F05ABD1}" presName="thickLine" presStyleLbl="alignNode1" presStyleIdx="12" presStyleCnt="18"/>
      <dgm:spPr/>
    </dgm:pt>
    <dgm:pt modelId="{D5D42292-E0FE-4265-8BB3-99FB64A47BED}" type="pres">
      <dgm:prSet presAssocID="{40115A36-B901-47F9-93E4-DB716F05ABD1}" presName="horz1" presStyleCnt="0"/>
      <dgm:spPr/>
    </dgm:pt>
    <dgm:pt modelId="{75A48EF9-3356-4094-A1C5-9A243FA96E56}" type="pres">
      <dgm:prSet presAssocID="{40115A36-B901-47F9-93E4-DB716F05ABD1}" presName="tx1" presStyleLbl="revTx" presStyleIdx="12" presStyleCnt="18"/>
      <dgm:spPr/>
    </dgm:pt>
    <dgm:pt modelId="{280E1A39-722F-414E-91B3-E52FAD40C3BA}" type="pres">
      <dgm:prSet presAssocID="{40115A36-B901-47F9-93E4-DB716F05ABD1}" presName="vert1" presStyleCnt="0"/>
      <dgm:spPr/>
    </dgm:pt>
    <dgm:pt modelId="{AA317580-303E-4BE1-A2B3-6AC1D81241B0}" type="pres">
      <dgm:prSet presAssocID="{5653840D-9CF1-4959-86DB-55FE8329C7AB}" presName="thickLine" presStyleLbl="alignNode1" presStyleIdx="13" presStyleCnt="18"/>
      <dgm:spPr/>
    </dgm:pt>
    <dgm:pt modelId="{0F998B01-96CB-468C-8816-F6333E7F529A}" type="pres">
      <dgm:prSet presAssocID="{5653840D-9CF1-4959-86DB-55FE8329C7AB}" presName="horz1" presStyleCnt="0"/>
      <dgm:spPr/>
    </dgm:pt>
    <dgm:pt modelId="{3DDC658C-9497-438E-B2E0-0CC30689FC2A}" type="pres">
      <dgm:prSet presAssocID="{5653840D-9CF1-4959-86DB-55FE8329C7AB}" presName="tx1" presStyleLbl="revTx" presStyleIdx="13" presStyleCnt="18"/>
      <dgm:spPr/>
    </dgm:pt>
    <dgm:pt modelId="{F427490A-4292-4929-AA42-E884B17EFBE1}" type="pres">
      <dgm:prSet presAssocID="{5653840D-9CF1-4959-86DB-55FE8329C7AB}" presName="vert1" presStyleCnt="0"/>
      <dgm:spPr/>
    </dgm:pt>
    <dgm:pt modelId="{8615147E-0CAF-48DE-B18F-D080D9C26B5E}" type="pres">
      <dgm:prSet presAssocID="{797201FD-4E63-4A24-AA4F-E76F28250FB8}" presName="thickLine" presStyleLbl="alignNode1" presStyleIdx="14" presStyleCnt="18"/>
      <dgm:spPr/>
    </dgm:pt>
    <dgm:pt modelId="{9FAE3AEE-91B4-4F17-8782-4DD9E592FD24}" type="pres">
      <dgm:prSet presAssocID="{797201FD-4E63-4A24-AA4F-E76F28250FB8}" presName="horz1" presStyleCnt="0"/>
      <dgm:spPr/>
    </dgm:pt>
    <dgm:pt modelId="{E66C298A-6780-429E-ADE5-0819654F5B19}" type="pres">
      <dgm:prSet presAssocID="{797201FD-4E63-4A24-AA4F-E76F28250FB8}" presName="tx1" presStyleLbl="revTx" presStyleIdx="14" presStyleCnt="18"/>
      <dgm:spPr/>
    </dgm:pt>
    <dgm:pt modelId="{D7AE69CD-8351-415A-8B8E-E016204CFF8F}" type="pres">
      <dgm:prSet presAssocID="{797201FD-4E63-4A24-AA4F-E76F28250FB8}" presName="vert1" presStyleCnt="0"/>
      <dgm:spPr/>
    </dgm:pt>
    <dgm:pt modelId="{7A5C152D-D2B0-487B-8A3A-7CDDF9955881}" type="pres">
      <dgm:prSet presAssocID="{BD40C3F5-24C3-4261-8658-5570D5D0976A}" presName="thickLine" presStyleLbl="alignNode1" presStyleIdx="15" presStyleCnt="18"/>
      <dgm:spPr/>
    </dgm:pt>
    <dgm:pt modelId="{868121B8-9DA0-432F-A620-433FD0FE5A44}" type="pres">
      <dgm:prSet presAssocID="{BD40C3F5-24C3-4261-8658-5570D5D0976A}" presName="horz1" presStyleCnt="0"/>
      <dgm:spPr/>
    </dgm:pt>
    <dgm:pt modelId="{349D20BB-401D-4DBC-8F78-EB23DBB7F13E}" type="pres">
      <dgm:prSet presAssocID="{BD40C3F5-24C3-4261-8658-5570D5D0976A}" presName="tx1" presStyleLbl="revTx" presStyleIdx="15" presStyleCnt="18"/>
      <dgm:spPr/>
    </dgm:pt>
    <dgm:pt modelId="{513349DE-B17A-4E5C-A53C-65286872E66E}" type="pres">
      <dgm:prSet presAssocID="{BD40C3F5-24C3-4261-8658-5570D5D0976A}" presName="vert1" presStyleCnt="0"/>
      <dgm:spPr/>
    </dgm:pt>
    <dgm:pt modelId="{A3B9F306-F2C9-4E9F-9EBB-F157D71619AB}" type="pres">
      <dgm:prSet presAssocID="{91C477F3-794D-4AF3-8FB0-A447ECE97BD1}" presName="thickLine" presStyleLbl="alignNode1" presStyleIdx="16" presStyleCnt="18"/>
      <dgm:spPr/>
    </dgm:pt>
    <dgm:pt modelId="{4D6ACCAE-55E9-4044-BBAE-F513E3FB4D47}" type="pres">
      <dgm:prSet presAssocID="{91C477F3-794D-4AF3-8FB0-A447ECE97BD1}" presName="horz1" presStyleCnt="0"/>
      <dgm:spPr/>
    </dgm:pt>
    <dgm:pt modelId="{A3947CB4-76ED-4D28-90D1-25934C486ABC}" type="pres">
      <dgm:prSet presAssocID="{91C477F3-794D-4AF3-8FB0-A447ECE97BD1}" presName="tx1" presStyleLbl="revTx" presStyleIdx="16" presStyleCnt="18"/>
      <dgm:spPr/>
    </dgm:pt>
    <dgm:pt modelId="{BD4909A7-EF60-4C3D-8DFE-A9D7AE17BBF3}" type="pres">
      <dgm:prSet presAssocID="{91C477F3-794D-4AF3-8FB0-A447ECE97BD1}" presName="vert1" presStyleCnt="0"/>
      <dgm:spPr/>
    </dgm:pt>
    <dgm:pt modelId="{18621E4E-36F5-4DC8-9CB4-259A5D3BAEAF}" type="pres">
      <dgm:prSet presAssocID="{4D56D226-366C-4784-9D0C-27FC75F6C599}" presName="thickLine" presStyleLbl="alignNode1" presStyleIdx="17" presStyleCnt="18"/>
      <dgm:spPr/>
    </dgm:pt>
    <dgm:pt modelId="{33A543F2-F970-442F-B606-2BA374AAC84E}" type="pres">
      <dgm:prSet presAssocID="{4D56D226-366C-4784-9D0C-27FC75F6C599}" presName="horz1" presStyleCnt="0"/>
      <dgm:spPr/>
    </dgm:pt>
    <dgm:pt modelId="{8E4D90FB-84F6-43E0-B53B-F31A4B0511CC}" type="pres">
      <dgm:prSet presAssocID="{4D56D226-366C-4784-9D0C-27FC75F6C599}" presName="tx1" presStyleLbl="revTx" presStyleIdx="17" presStyleCnt="18"/>
      <dgm:spPr/>
    </dgm:pt>
    <dgm:pt modelId="{73D2962A-7D24-472A-AEF3-CF17C3E21778}" type="pres">
      <dgm:prSet presAssocID="{4D56D226-366C-4784-9D0C-27FC75F6C599}" presName="vert1" presStyleCnt="0"/>
      <dgm:spPr/>
    </dgm:pt>
  </dgm:ptLst>
  <dgm:cxnLst>
    <dgm:cxn modelId="{4912341B-6C23-491A-B790-4B527A7186CD}" srcId="{BD367E8A-9E6F-4276-98D3-A6A1B9A485F1}" destId="{C6670735-7E62-4725-B53A-A60CF1258742}" srcOrd="10" destOrd="0" parTransId="{E5D0C166-8485-460F-A527-2FC6D7BA3F6E}" sibTransId="{5A903F9B-E7ED-4EE6-8172-7319B8BA9F11}"/>
    <dgm:cxn modelId="{5B07B82C-0E9E-42D3-998A-EE8362A6269F}" srcId="{BD367E8A-9E6F-4276-98D3-A6A1B9A485F1}" destId="{4D56D226-366C-4784-9D0C-27FC75F6C599}" srcOrd="17" destOrd="0" parTransId="{83B44F93-F522-432C-802C-6F5CC7E13F2D}" sibTransId="{9011FD9E-B52B-4674-8027-D4E0AC3788BC}"/>
    <dgm:cxn modelId="{45926131-C475-42F7-94E9-2B6F42F15A2E}" srcId="{BD367E8A-9E6F-4276-98D3-A6A1B9A485F1}" destId="{B84FA283-424E-4F96-98D9-0F3CDDF0C56D}" srcOrd="5" destOrd="0" parTransId="{094703B4-D49D-4927-8FA0-0D202180B0E5}" sibTransId="{D24AEE2D-FCB1-4A1F-9ADE-983DAECD46FC}"/>
    <dgm:cxn modelId="{5C693836-1533-4FF5-83E3-ADD350FCEDF0}" type="presOf" srcId="{06B6FA6E-7659-4600-AEF5-F3520B042911}" destId="{F96D877B-B845-4AE8-BBCC-4F2BC191DF3B}" srcOrd="0" destOrd="0" presId="urn:microsoft.com/office/officeart/2008/layout/LinedList"/>
    <dgm:cxn modelId="{B1C35236-AEB6-4C61-B632-4352D9FD6DDE}" srcId="{BD367E8A-9E6F-4276-98D3-A6A1B9A485F1}" destId="{40115A36-B901-47F9-93E4-DB716F05ABD1}" srcOrd="12" destOrd="0" parTransId="{81D33D83-6BD5-41C5-824C-26E2716D2111}" sibTransId="{6258381C-34DA-4C84-A7EF-4205FC1A9B21}"/>
    <dgm:cxn modelId="{811D323B-E3F2-4527-A7CF-2C92F0EAC007}" srcId="{BD367E8A-9E6F-4276-98D3-A6A1B9A485F1}" destId="{797201FD-4E63-4A24-AA4F-E76F28250FB8}" srcOrd="14" destOrd="0" parTransId="{C77F484F-0047-4B54-A96F-AEA19F4C47FE}" sibTransId="{F1543CDC-27FD-4D2C-908D-91A86267CE7C}"/>
    <dgm:cxn modelId="{B286E25C-BEDE-4FF4-81CB-28996597D658}" type="presOf" srcId="{40115A36-B901-47F9-93E4-DB716F05ABD1}" destId="{75A48EF9-3356-4094-A1C5-9A243FA96E56}" srcOrd="0" destOrd="0" presId="urn:microsoft.com/office/officeart/2008/layout/LinedList"/>
    <dgm:cxn modelId="{3E059141-C676-46FD-BBA9-703806BD03B5}" srcId="{BD367E8A-9E6F-4276-98D3-A6A1B9A485F1}" destId="{AE67D8CC-05E0-49F9-BB41-8D7B08439291}" srcOrd="3" destOrd="0" parTransId="{4B7C76CE-0D14-4A7D-BB74-0ACEA09C931D}" sibTransId="{5D957181-0749-4299-9F74-31B6F1739018}"/>
    <dgm:cxn modelId="{1093BB62-0E58-4F78-B2F1-FD2F5D29B82C}" type="presOf" srcId="{57298CA7-5867-4381-8362-40B62D52A62F}" destId="{E878CB94-4844-43C0-A70B-A11EEC435189}" srcOrd="0" destOrd="0" presId="urn:microsoft.com/office/officeart/2008/layout/LinedList"/>
    <dgm:cxn modelId="{38715445-2D5F-4681-A050-38A7FE7E9643}" srcId="{BD367E8A-9E6F-4276-98D3-A6A1B9A485F1}" destId="{66722E0C-7791-4BA2-8D92-CD33887524F5}" srcOrd="8" destOrd="0" parTransId="{95041F71-1975-4CE2-AE43-6D581CB118C0}" sibTransId="{B6142D6D-2364-407F-B1C8-2CA5E1E4141C}"/>
    <dgm:cxn modelId="{FA96F367-2FFC-42CB-BDC2-06E0662A8A83}" srcId="{BD367E8A-9E6F-4276-98D3-A6A1B9A485F1}" destId="{94E21651-F41D-4684-A823-FA462890DA8B}" srcOrd="0" destOrd="0" parTransId="{B9BC78CD-FF64-4F2B-9F37-32992ACF45BB}" sibTransId="{5F5A717E-EB73-409A-A93E-D38EC67158EA}"/>
    <dgm:cxn modelId="{2A4D3148-75C4-4407-B3A0-38242FDCE6A1}" type="presOf" srcId="{BD40C3F5-24C3-4261-8658-5570D5D0976A}" destId="{349D20BB-401D-4DBC-8F78-EB23DBB7F13E}" srcOrd="0" destOrd="0" presId="urn:microsoft.com/office/officeart/2008/layout/LinedList"/>
    <dgm:cxn modelId="{8461A168-8246-469A-B302-678FEFE80F5A}" type="presOf" srcId="{6BD01D75-37C8-48DB-B92E-1C5B92E467B0}" destId="{648CEE45-E79A-4AFC-8194-AA611B2D575E}" srcOrd="0" destOrd="0" presId="urn:microsoft.com/office/officeart/2008/layout/LinedList"/>
    <dgm:cxn modelId="{10FAD773-60E5-42C0-B90B-FA7128DF38BA}" srcId="{BD367E8A-9E6F-4276-98D3-A6A1B9A485F1}" destId="{B642DEDD-454E-4CEA-88FB-E76DE16C2497}" srcOrd="1" destOrd="0" parTransId="{568875C9-A4FF-43D2-881C-EEA26DBABE2B}" sibTransId="{7430FAB3-17FD-4F4F-A1B8-11E49AE5C039}"/>
    <dgm:cxn modelId="{10241C74-8E35-4667-88DF-446E2CE0A7AC}" srcId="{BD367E8A-9E6F-4276-98D3-A6A1B9A485F1}" destId="{1CD7A56E-24EC-421A-8663-24393BA0B55B}" srcOrd="4" destOrd="0" parTransId="{9C12B8A7-8BFE-4B2A-9692-69B860A3AF68}" sibTransId="{9992E95F-A45C-4730-80D2-AE32B1E1445A}"/>
    <dgm:cxn modelId="{F8995457-663A-47D1-AD14-3214BAC33D4C}" type="presOf" srcId="{94E21651-F41D-4684-A823-FA462890DA8B}" destId="{042EC0C0-F874-4254-BC43-37A2D15E97FF}" srcOrd="0" destOrd="0" presId="urn:microsoft.com/office/officeart/2008/layout/LinedList"/>
    <dgm:cxn modelId="{D1F5FE58-8E12-4D25-81D1-B11CB872F008}" srcId="{BD367E8A-9E6F-4276-98D3-A6A1B9A485F1}" destId="{06B6FA6E-7659-4600-AEF5-F3520B042911}" srcOrd="11" destOrd="0" parTransId="{52722507-4D5B-4A44-907D-7D1C8C8719FE}" sibTransId="{FEC0C8FF-73FF-4BB0-985D-2F0356717B12}"/>
    <dgm:cxn modelId="{1BF8167C-F302-4100-98F9-54CB76E5F101}" type="presOf" srcId="{8B6AFB66-117E-4282-B035-5CECB7A3157E}" destId="{AA82B819-46F4-4726-9668-3ACA63249BDE}" srcOrd="0" destOrd="0" presId="urn:microsoft.com/office/officeart/2008/layout/LinedList"/>
    <dgm:cxn modelId="{94738F7F-ED91-4DF6-89BE-6ED8E3C8C224}" type="presOf" srcId="{B84FA283-424E-4F96-98D9-0F3CDDF0C56D}" destId="{AA3A982F-5ADC-431A-9E92-F4ED69E4D683}" srcOrd="0" destOrd="0" presId="urn:microsoft.com/office/officeart/2008/layout/LinedList"/>
    <dgm:cxn modelId="{397C4C8A-AFB1-406E-B00A-BF69E0FE11EC}" type="presOf" srcId="{AE67D8CC-05E0-49F9-BB41-8D7B08439291}" destId="{61CE726D-9B74-482D-B0D2-9E9B91B7411C}" srcOrd="0" destOrd="0" presId="urn:microsoft.com/office/officeart/2008/layout/LinedList"/>
    <dgm:cxn modelId="{5D200391-63C6-49D1-B9D8-696F2C128B08}" srcId="{BD367E8A-9E6F-4276-98D3-A6A1B9A485F1}" destId="{6BD01D75-37C8-48DB-B92E-1C5B92E467B0}" srcOrd="2" destOrd="0" parTransId="{35A48240-262B-4681-9A92-D5DE6DDB30FA}" sibTransId="{541DD281-674B-4536-A86B-EF7A0E44C8C0}"/>
    <dgm:cxn modelId="{263D5398-1FAE-4F74-8EFB-F84E1B7C344F}" srcId="{BD367E8A-9E6F-4276-98D3-A6A1B9A485F1}" destId="{BD40C3F5-24C3-4261-8658-5570D5D0976A}" srcOrd="15" destOrd="0" parTransId="{70192F62-D198-459D-ACEE-4C62BAB55A5F}" sibTransId="{18DB7972-CEBF-451F-9844-B01C0E5C61C5}"/>
    <dgm:cxn modelId="{AD3BC09B-EC59-4871-80D8-D4CE14DD5309}" type="presOf" srcId="{1CD7A56E-24EC-421A-8663-24393BA0B55B}" destId="{397CE1CD-7955-49A5-A1BA-8F4B189B581B}" srcOrd="0" destOrd="0" presId="urn:microsoft.com/office/officeart/2008/layout/LinedList"/>
    <dgm:cxn modelId="{F5E2C69E-CFB3-4F4D-BFD1-4D1BF9C3D946}" srcId="{BD367E8A-9E6F-4276-98D3-A6A1B9A485F1}" destId="{5653840D-9CF1-4959-86DB-55FE8329C7AB}" srcOrd="13" destOrd="0" parTransId="{6FA17C95-0EB7-4D85-98B7-2C772ADB78FA}" sibTransId="{70E85692-9DFF-4E3A-96D8-2A440EB2BAD7}"/>
    <dgm:cxn modelId="{33B4299F-F217-429C-9376-240E1D8A147E}" type="presOf" srcId="{66722E0C-7791-4BA2-8D92-CD33887524F5}" destId="{A8968BF5-1363-4BAE-B499-6662D9B1543D}" srcOrd="0" destOrd="0" presId="urn:microsoft.com/office/officeart/2008/layout/LinedList"/>
    <dgm:cxn modelId="{5976C0A4-5BB0-45B8-99B5-0B73896FB625}" type="presOf" srcId="{91C477F3-794D-4AF3-8FB0-A447ECE97BD1}" destId="{A3947CB4-76ED-4D28-90D1-25934C486ABC}" srcOrd="0" destOrd="0" presId="urn:microsoft.com/office/officeart/2008/layout/LinedList"/>
    <dgm:cxn modelId="{1E81D6A5-BAC1-4BC6-9AC5-E61F6A1011E3}" srcId="{BD367E8A-9E6F-4276-98D3-A6A1B9A485F1}" destId="{91C477F3-794D-4AF3-8FB0-A447ECE97BD1}" srcOrd="16" destOrd="0" parTransId="{CECB5C4B-3A35-4DDA-BAD2-2B13EFF0BB4F}" sibTransId="{A0DBD1C2-2C89-407D-80A4-FBEF86D7DB1A}"/>
    <dgm:cxn modelId="{977FD1AB-2811-4319-87F2-A01555DC2D21}" srcId="{BD367E8A-9E6F-4276-98D3-A6A1B9A485F1}" destId="{8B6AFB66-117E-4282-B035-5CECB7A3157E}" srcOrd="6" destOrd="0" parTransId="{966F3861-FC4B-45A6-883C-9048C22ABE03}" sibTransId="{689661E2-E622-4F6D-B980-01A26CC739C5}"/>
    <dgm:cxn modelId="{0CB55EAD-5426-4A77-86CB-9C937DBE5B63}" srcId="{BD367E8A-9E6F-4276-98D3-A6A1B9A485F1}" destId="{57298CA7-5867-4381-8362-40B62D52A62F}" srcOrd="9" destOrd="0" parTransId="{8DF623F5-F522-4134-B7A8-6E17515631BB}" sibTransId="{0DDDB7D7-3042-4FA6-A7B8-7579271FBEC8}"/>
    <dgm:cxn modelId="{EB1D01B4-E47C-4B43-959D-F14B65CB7A3F}" type="presOf" srcId="{5653840D-9CF1-4959-86DB-55FE8329C7AB}" destId="{3DDC658C-9497-438E-B2E0-0CC30689FC2A}" srcOrd="0" destOrd="0" presId="urn:microsoft.com/office/officeart/2008/layout/LinedList"/>
    <dgm:cxn modelId="{C58EB4B4-E21E-4315-9DD0-BB634DFC7794}" type="presOf" srcId="{797201FD-4E63-4A24-AA4F-E76F28250FB8}" destId="{E66C298A-6780-429E-ADE5-0819654F5B19}" srcOrd="0" destOrd="0" presId="urn:microsoft.com/office/officeart/2008/layout/LinedList"/>
    <dgm:cxn modelId="{61E0A6BF-9B7F-44D2-9B61-FD2CE5348E6A}" srcId="{BD367E8A-9E6F-4276-98D3-A6A1B9A485F1}" destId="{5916145C-E480-4366-B4E1-8A3A5297AF8D}" srcOrd="7" destOrd="0" parTransId="{8546DAB8-CA9B-4824-827B-E1C75C5FC6B4}" sibTransId="{DADC2214-3A87-4D0B-A4DB-4519D8EF56ED}"/>
    <dgm:cxn modelId="{92F0DDC4-D995-4F2C-95F4-8E18C8505939}" type="presOf" srcId="{5916145C-E480-4366-B4E1-8A3A5297AF8D}" destId="{53AE5064-8B43-463E-BC69-45117F7E4106}" srcOrd="0" destOrd="0" presId="urn:microsoft.com/office/officeart/2008/layout/LinedList"/>
    <dgm:cxn modelId="{ADEC98D1-5FE1-45F9-A79D-CF61F0934802}" type="presOf" srcId="{B642DEDD-454E-4CEA-88FB-E76DE16C2497}" destId="{66FFCD5D-CA38-40F5-9E7C-CC0E523B4865}" srcOrd="0" destOrd="0" presId="urn:microsoft.com/office/officeart/2008/layout/LinedList"/>
    <dgm:cxn modelId="{290E9BEB-DBBA-4ECF-8856-7282E9B1C6D1}" type="presOf" srcId="{BD367E8A-9E6F-4276-98D3-A6A1B9A485F1}" destId="{086AF831-FAD6-4FA8-BF83-A4FA7ABDA20B}" srcOrd="0" destOrd="0" presId="urn:microsoft.com/office/officeart/2008/layout/LinedList"/>
    <dgm:cxn modelId="{216E51F6-556F-4E6F-BAFE-D7AAFBF8F77E}" type="presOf" srcId="{C6670735-7E62-4725-B53A-A60CF1258742}" destId="{13929198-B493-475B-8CD7-9C6234E61D19}" srcOrd="0" destOrd="0" presId="urn:microsoft.com/office/officeart/2008/layout/LinedList"/>
    <dgm:cxn modelId="{276F7DF7-114E-4B88-84AD-DAB21966239B}" type="presOf" srcId="{4D56D226-366C-4784-9D0C-27FC75F6C599}" destId="{8E4D90FB-84F6-43E0-B53B-F31A4B0511CC}" srcOrd="0" destOrd="0" presId="urn:microsoft.com/office/officeart/2008/layout/LinedList"/>
    <dgm:cxn modelId="{4070DC88-F51C-4D7A-87CF-7E7B0142994D}" type="presParOf" srcId="{086AF831-FAD6-4FA8-BF83-A4FA7ABDA20B}" destId="{0A6EB2FC-EEA1-4007-972C-53AB125FF133}" srcOrd="0" destOrd="0" presId="urn:microsoft.com/office/officeart/2008/layout/LinedList"/>
    <dgm:cxn modelId="{CFB6DF76-BE4D-4F64-9A3C-605E7A4C8108}" type="presParOf" srcId="{086AF831-FAD6-4FA8-BF83-A4FA7ABDA20B}" destId="{5EED3AFD-9D70-4F41-9A3F-820122C55CC6}" srcOrd="1" destOrd="0" presId="urn:microsoft.com/office/officeart/2008/layout/LinedList"/>
    <dgm:cxn modelId="{F30C12B1-9479-4848-BB61-BEF38BE152A6}" type="presParOf" srcId="{5EED3AFD-9D70-4F41-9A3F-820122C55CC6}" destId="{042EC0C0-F874-4254-BC43-37A2D15E97FF}" srcOrd="0" destOrd="0" presId="urn:microsoft.com/office/officeart/2008/layout/LinedList"/>
    <dgm:cxn modelId="{93CD0404-392E-4673-AD45-B5F9298584B5}" type="presParOf" srcId="{5EED3AFD-9D70-4F41-9A3F-820122C55CC6}" destId="{CA3FED73-02CB-46B3-8FD5-38E108FCDCC3}" srcOrd="1" destOrd="0" presId="urn:microsoft.com/office/officeart/2008/layout/LinedList"/>
    <dgm:cxn modelId="{0E6D9118-FCCE-48AC-9384-7E1C81373DA9}" type="presParOf" srcId="{086AF831-FAD6-4FA8-BF83-A4FA7ABDA20B}" destId="{87CBF661-03D8-4E14-B373-6E585F426551}" srcOrd="2" destOrd="0" presId="urn:microsoft.com/office/officeart/2008/layout/LinedList"/>
    <dgm:cxn modelId="{77E788D5-EF78-4E42-8943-5557C08A5F5C}" type="presParOf" srcId="{086AF831-FAD6-4FA8-BF83-A4FA7ABDA20B}" destId="{F6F6CD6F-8459-4E8F-9C48-D729BE377DF4}" srcOrd="3" destOrd="0" presId="urn:microsoft.com/office/officeart/2008/layout/LinedList"/>
    <dgm:cxn modelId="{318764A5-DE42-46B4-8B30-7959396242F5}" type="presParOf" srcId="{F6F6CD6F-8459-4E8F-9C48-D729BE377DF4}" destId="{66FFCD5D-CA38-40F5-9E7C-CC0E523B4865}" srcOrd="0" destOrd="0" presId="urn:microsoft.com/office/officeart/2008/layout/LinedList"/>
    <dgm:cxn modelId="{6512A4AA-FAD9-4A39-A215-38BB330BD598}" type="presParOf" srcId="{F6F6CD6F-8459-4E8F-9C48-D729BE377DF4}" destId="{83D08314-8027-4407-BB7F-C31390654432}" srcOrd="1" destOrd="0" presId="urn:microsoft.com/office/officeart/2008/layout/LinedList"/>
    <dgm:cxn modelId="{B1C647CC-3F35-4FDB-B122-E8B4CB02B756}" type="presParOf" srcId="{086AF831-FAD6-4FA8-BF83-A4FA7ABDA20B}" destId="{19D9D0B8-6029-446C-B198-17F1AD934271}" srcOrd="4" destOrd="0" presId="urn:microsoft.com/office/officeart/2008/layout/LinedList"/>
    <dgm:cxn modelId="{193DAB6C-1CBC-4F6C-96A3-8C6074420A5E}" type="presParOf" srcId="{086AF831-FAD6-4FA8-BF83-A4FA7ABDA20B}" destId="{FB2A329C-AC6E-4C7B-BEA2-147FACA88758}" srcOrd="5" destOrd="0" presId="urn:microsoft.com/office/officeart/2008/layout/LinedList"/>
    <dgm:cxn modelId="{0B43D3F6-900B-4511-97B5-FACD6F38C274}" type="presParOf" srcId="{FB2A329C-AC6E-4C7B-BEA2-147FACA88758}" destId="{648CEE45-E79A-4AFC-8194-AA611B2D575E}" srcOrd="0" destOrd="0" presId="urn:microsoft.com/office/officeart/2008/layout/LinedList"/>
    <dgm:cxn modelId="{89287021-3BD0-4F9E-B997-8610BE810344}" type="presParOf" srcId="{FB2A329C-AC6E-4C7B-BEA2-147FACA88758}" destId="{964FC6D4-859B-4611-9984-6886F25FDBD1}" srcOrd="1" destOrd="0" presId="urn:microsoft.com/office/officeart/2008/layout/LinedList"/>
    <dgm:cxn modelId="{69C13A02-29DA-4E96-9869-83C82E80A2A1}" type="presParOf" srcId="{086AF831-FAD6-4FA8-BF83-A4FA7ABDA20B}" destId="{4C3A9539-ABEC-454F-994C-67C532D952F7}" srcOrd="6" destOrd="0" presId="urn:microsoft.com/office/officeart/2008/layout/LinedList"/>
    <dgm:cxn modelId="{02D9C431-2683-4CE9-BA56-F3B42F21624D}" type="presParOf" srcId="{086AF831-FAD6-4FA8-BF83-A4FA7ABDA20B}" destId="{87BD4D39-FBBF-4FBC-86FC-B2A449FF4EB0}" srcOrd="7" destOrd="0" presId="urn:microsoft.com/office/officeart/2008/layout/LinedList"/>
    <dgm:cxn modelId="{D17EC710-8537-488B-95A9-FDA5AAD5F5BC}" type="presParOf" srcId="{87BD4D39-FBBF-4FBC-86FC-B2A449FF4EB0}" destId="{61CE726D-9B74-482D-B0D2-9E9B91B7411C}" srcOrd="0" destOrd="0" presId="urn:microsoft.com/office/officeart/2008/layout/LinedList"/>
    <dgm:cxn modelId="{08D0BA25-E798-4180-A076-BB82805748E1}" type="presParOf" srcId="{87BD4D39-FBBF-4FBC-86FC-B2A449FF4EB0}" destId="{3F5A9853-C5BD-41B6-9985-3522263B68EC}" srcOrd="1" destOrd="0" presId="urn:microsoft.com/office/officeart/2008/layout/LinedList"/>
    <dgm:cxn modelId="{A561B775-87BA-4DA3-8875-6F8FDEF6C5FD}" type="presParOf" srcId="{086AF831-FAD6-4FA8-BF83-A4FA7ABDA20B}" destId="{5B6C17F7-9C8D-454D-95C4-A4091F51C435}" srcOrd="8" destOrd="0" presId="urn:microsoft.com/office/officeart/2008/layout/LinedList"/>
    <dgm:cxn modelId="{96BDCD87-3ED1-46A5-98F4-F0E6D58D68A3}" type="presParOf" srcId="{086AF831-FAD6-4FA8-BF83-A4FA7ABDA20B}" destId="{62143BE5-CAEC-4F47-8DBE-EA53C875AC2B}" srcOrd="9" destOrd="0" presId="urn:microsoft.com/office/officeart/2008/layout/LinedList"/>
    <dgm:cxn modelId="{DAECDE97-28BF-490C-9893-660DD02E9439}" type="presParOf" srcId="{62143BE5-CAEC-4F47-8DBE-EA53C875AC2B}" destId="{397CE1CD-7955-49A5-A1BA-8F4B189B581B}" srcOrd="0" destOrd="0" presId="urn:microsoft.com/office/officeart/2008/layout/LinedList"/>
    <dgm:cxn modelId="{BE9BAE1F-6FCF-4095-BD29-3C34511927D4}" type="presParOf" srcId="{62143BE5-CAEC-4F47-8DBE-EA53C875AC2B}" destId="{D5A6C3F0-4391-4B97-8AC8-7BAA9492647F}" srcOrd="1" destOrd="0" presId="urn:microsoft.com/office/officeart/2008/layout/LinedList"/>
    <dgm:cxn modelId="{6B4B71AE-2EE9-47AA-B3A7-2CA91CDBA080}" type="presParOf" srcId="{086AF831-FAD6-4FA8-BF83-A4FA7ABDA20B}" destId="{FDB4809A-9C82-4E8F-A711-D1FA2DC2D02B}" srcOrd="10" destOrd="0" presId="urn:microsoft.com/office/officeart/2008/layout/LinedList"/>
    <dgm:cxn modelId="{D2596616-82FE-41D6-9BA3-B887A914056C}" type="presParOf" srcId="{086AF831-FAD6-4FA8-BF83-A4FA7ABDA20B}" destId="{C467EED5-B90D-4B75-9364-1798385F4469}" srcOrd="11" destOrd="0" presId="urn:microsoft.com/office/officeart/2008/layout/LinedList"/>
    <dgm:cxn modelId="{03B9EF67-5B1D-4132-A724-E93802CDBDA4}" type="presParOf" srcId="{C467EED5-B90D-4B75-9364-1798385F4469}" destId="{AA3A982F-5ADC-431A-9E92-F4ED69E4D683}" srcOrd="0" destOrd="0" presId="urn:microsoft.com/office/officeart/2008/layout/LinedList"/>
    <dgm:cxn modelId="{69167BD6-237F-4AF6-BFCA-5E39AF1330F3}" type="presParOf" srcId="{C467EED5-B90D-4B75-9364-1798385F4469}" destId="{9D93DEC6-DB78-4400-8CAB-6605370EA844}" srcOrd="1" destOrd="0" presId="urn:microsoft.com/office/officeart/2008/layout/LinedList"/>
    <dgm:cxn modelId="{626E1691-4E7E-4186-8627-DD3116CE5B57}" type="presParOf" srcId="{086AF831-FAD6-4FA8-BF83-A4FA7ABDA20B}" destId="{D967BA1D-64D2-45C0-B551-035AD183617D}" srcOrd="12" destOrd="0" presId="urn:microsoft.com/office/officeart/2008/layout/LinedList"/>
    <dgm:cxn modelId="{293C54D9-CD61-4200-8561-9B3593B235A2}" type="presParOf" srcId="{086AF831-FAD6-4FA8-BF83-A4FA7ABDA20B}" destId="{C0624319-7AB8-446F-8A5B-27C0647BE907}" srcOrd="13" destOrd="0" presId="urn:microsoft.com/office/officeart/2008/layout/LinedList"/>
    <dgm:cxn modelId="{A49A6E22-1F83-4E1B-844C-489C0468D8CB}" type="presParOf" srcId="{C0624319-7AB8-446F-8A5B-27C0647BE907}" destId="{AA82B819-46F4-4726-9668-3ACA63249BDE}" srcOrd="0" destOrd="0" presId="urn:microsoft.com/office/officeart/2008/layout/LinedList"/>
    <dgm:cxn modelId="{7AF572B8-18CF-4B9F-AD02-523EA36FA7DF}" type="presParOf" srcId="{C0624319-7AB8-446F-8A5B-27C0647BE907}" destId="{C87FD561-9E75-4F66-89ED-B3BF60110B90}" srcOrd="1" destOrd="0" presId="urn:microsoft.com/office/officeart/2008/layout/LinedList"/>
    <dgm:cxn modelId="{E4D8F954-0BA4-48F8-B04B-64FF9979794F}" type="presParOf" srcId="{086AF831-FAD6-4FA8-BF83-A4FA7ABDA20B}" destId="{CCA4C4B5-4DA1-4F03-A01E-5BE31C2F6AF2}" srcOrd="14" destOrd="0" presId="urn:microsoft.com/office/officeart/2008/layout/LinedList"/>
    <dgm:cxn modelId="{885B9589-C9C8-4A3C-959E-03BEB73254DE}" type="presParOf" srcId="{086AF831-FAD6-4FA8-BF83-A4FA7ABDA20B}" destId="{218AABAE-E709-42D4-AEC2-CD58F0BE8789}" srcOrd="15" destOrd="0" presId="urn:microsoft.com/office/officeart/2008/layout/LinedList"/>
    <dgm:cxn modelId="{6051D920-D940-4D27-9496-AD66D2B38913}" type="presParOf" srcId="{218AABAE-E709-42D4-AEC2-CD58F0BE8789}" destId="{53AE5064-8B43-463E-BC69-45117F7E4106}" srcOrd="0" destOrd="0" presId="urn:microsoft.com/office/officeart/2008/layout/LinedList"/>
    <dgm:cxn modelId="{BF10B324-C1CE-4668-8511-9F72675E804F}" type="presParOf" srcId="{218AABAE-E709-42D4-AEC2-CD58F0BE8789}" destId="{6A67C55D-101A-40EA-9FA4-63BECE0FC2B2}" srcOrd="1" destOrd="0" presId="urn:microsoft.com/office/officeart/2008/layout/LinedList"/>
    <dgm:cxn modelId="{3FE0214F-D199-43FD-957F-5A9D33951B18}" type="presParOf" srcId="{086AF831-FAD6-4FA8-BF83-A4FA7ABDA20B}" destId="{E50B7EF9-2530-4FC6-8521-617C81E5B721}" srcOrd="16" destOrd="0" presId="urn:microsoft.com/office/officeart/2008/layout/LinedList"/>
    <dgm:cxn modelId="{AE2A1C6F-1497-49F9-A709-D6AACBA6212E}" type="presParOf" srcId="{086AF831-FAD6-4FA8-BF83-A4FA7ABDA20B}" destId="{CBD28316-48D7-47C7-8B91-34FF3BF0333C}" srcOrd="17" destOrd="0" presId="urn:microsoft.com/office/officeart/2008/layout/LinedList"/>
    <dgm:cxn modelId="{D93EDFFB-EF73-4DCE-B70F-0223EDE917DD}" type="presParOf" srcId="{CBD28316-48D7-47C7-8B91-34FF3BF0333C}" destId="{A8968BF5-1363-4BAE-B499-6662D9B1543D}" srcOrd="0" destOrd="0" presId="urn:microsoft.com/office/officeart/2008/layout/LinedList"/>
    <dgm:cxn modelId="{C50110D2-7C79-46E9-B551-63136D616E44}" type="presParOf" srcId="{CBD28316-48D7-47C7-8B91-34FF3BF0333C}" destId="{15F411C7-FC38-4210-9338-9A69553B5750}" srcOrd="1" destOrd="0" presId="urn:microsoft.com/office/officeart/2008/layout/LinedList"/>
    <dgm:cxn modelId="{B8F880EC-F38B-4AA1-8AF3-9CEA20CF7131}" type="presParOf" srcId="{086AF831-FAD6-4FA8-BF83-A4FA7ABDA20B}" destId="{57300502-9D8B-4803-AEB4-4EA5A3FC6FCF}" srcOrd="18" destOrd="0" presId="urn:microsoft.com/office/officeart/2008/layout/LinedList"/>
    <dgm:cxn modelId="{469E2C8C-38CF-4640-AE47-A68C387CB938}" type="presParOf" srcId="{086AF831-FAD6-4FA8-BF83-A4FA7ABDA20B}" destId="{81EEAED8-A207-4245-9B0E-5897054E3A3C}" srcOrd="19" destOrd="0" presId="urn:microsoft.com/office/officeart/2008/layout/LinedList"/>
    <dgm:cxn modelId="{114CF0CC-D766-4480-880C-E95FC8FB3634}" type="presParOf" srcId="{81EEAED8-A207-4245-9B0E-5897054E3A3C}" destId="{E878CB94-4844-43C0-A70B-A11EEC435189}" srcOrd="0" destOrd="0" presId="urn:microsoft.com/office/officeart/2008/layout/LinedList"/>
    <dgm:cxn modelId="{09988828-071B-4FF0-AEF1-4A8332DC9BFA}" type="presParOf" srcId="{81EEAED8-A207-4245-9B0E-5897054E3A3C}" destId="{A99C156A-7522-49CB-BDE4-9E0B42D9F01C}" srcOrd="1" destOrd="0" presId="urn:microsoft.com/office/officeart/2008/layout/LinedList"/>
    <dgm:cxn modelId="{75D6F764-C214-4BE2-822D-DAACBDC82288}" type="presParOf" srcId="{086AF831-FAD6-4FA8-BF83-A4FA7ABDA20B}" destId="{EB36CF40-7D42-4252-8547-B1DC33356839}" srcOrd="20" destOrd="0" presId="urn:microsoft.com/office/officeart/2008/layout/LinedList"/>
    <dgm:cxn modelId="{FF81F85F-DEC3-41AA-95BF-969E4A0CD2A9}" type="presParOf" srcId="{086AF831-FAD6-4FA8-BF83-A4FA7ABDA20B}" destId="{FD535DE8-6B68-479B-ACC6-19EC1FA3A97D}" srcOrd="21" destOrd="0" presId="urn:microsoft.com/office/officeart/2008/layout/LinedList"/>
    <dgm:cxn modelId="{56E82F09-E4C8-439C-BE1C-81BBC61DC298}" type="presParOf" srcId="{FD535DE8-6B68-479B-ACC6-19EC1FA3A97D}" destId="{13929198-B493-475B-8CD7-9C6234E61D19}" srcOrd="0" destOrd="0" presId="urn:microsoft.com/office/officeart/2008/layout/LinedList"/>
    <dgm:cxn modelId="{72A14493-8E38-45E8-BDF1-F8A8A7101F95}" type="presParOf" srcId="{FD535DE8-6B68-479B-ACC6-19EC1FA3A97D}" destId="{F6818A8D-8172-4AEE-9311-D49224B95017}" srcOrd="1" destOrd="0" presId="urn:microsoft.com/office/officeart/2008/layout/LinedList"/>
    <dgm:cxn modelId="{60C1D6E4-D660-4B94-84BA-CFB3546DA4C0}" type="presParOf" srcId="{086AF831-FAD6-4FA8-BF83-A4FA7ABDA20B}" destId="{53C9C9B4-DF48-410A-AD04-A56794DDD61F}" srcOrd="22" destOrd="0" presId="urn:microsoft.com/office/officeart/2008/layout/LinedList"/>
    <dgm:cxn modelId="{E5E42C91-DACD-40E8-8B83-9B94F7A49882}" type="presParOf" srcId="{086AF831-FAD6-4FA8-BF83-A4FA7ABDA20B}" destId="{8EFEEDFC-8641-4B34-8ECA-CF071F437841}" srcOrd="23" destOrd="0" presId="urn:microsoft.com/office/officeart/2008/layout/LinedList"/>
    <dgm:cxn modelId="{8018A1E6-A70D-4CF8-A63D-9E5322B64DB8}" type="presParOf" srcId="{8EFEEDFC-8641-4B34-8ECA-CF071F437841}" destId="{F96D877B-B845-4AE8-BBCC-4F2BC191DF3B}" srcOrd="0" destOrd="0" presId="urn:microsoft.com/office/officeart/2008/layout/LinedList"/>
    <dgm:cxn modelId="{B20B7FEE-142A-4E61-9E21-5E6D9243A45F}" type="presParOf" srcId="{8EFEEDFC-8641-4B34-8ECA-CF071F437841}" destId="{D70C5C25-2C7C-4B6C-9468-9401E56450ED}" srcOrd="1" destOrd="0" presId="urn:microsoft.com/office/officeart/2008/layout/LinedList"/>
    <dgm:cxn modelId="{C3A7CD89-86A2-4C26-BA49-8B72DFEE897A}" type="presParOf" srcId="{086AF831-FAD6-4FA8-BF83-A4FA7ABDA20B}" destId="{39768DA1-781C-41C0-8BDA-0DCA68D9B698}" srcOrd="24" destOrd="0" presId="urn:microsoft.com/office/officeart/2008/layout/LinedList"/>
    <dgm:cxn modelId="{1547CF1E-4202-4D84-ADA1-07984DF26F43}" type="presParOf" srcId="{086AF831-FAD6-4FA8-BF83-A4FA7ABDA20B}" destId="{D5D42292-E0FE-4265-8BB3-99FB64A47BED}" srcOrd="25" destOrd="0" presId="urn:microsoft.com/office/officeart/2008/layout/LinedList"/>
    <dgm:cxn modelId="{0CC0B2FC-A848-4AC4-80C5-82BFCDA1273D}" type="presParOf" srcId="{D5D42292-E0FE-4265-8BB3-99FB64A47BED}" destId="{75A48EF9-3356-4094-A1C5-9A243FA96E56}" srcOrd="0" destOrd="0" presId="urn:microsoft.com/office/officeart/2008/layout/LinedList"/>
    <dgm:cxn modelId="{E1A12ED3-6039-4616-92A2-6794BDB65972}" type="presParOf" srcId="{D5D42292-E0FE-4265-8BB3-99FB64A47BED}" destId="{280E1A39-722F-414E-91B3-E52FAD40C3BA}" srcOrd="1" destOrd="0" presId="urn:microsoft.com/office/officeart/2008/layout/LinedList"/>
    <dgm:cxn modelId="{5D1BBDF3-653D-4780-AE54-647171F9E80D}" type="presParOf" srcId="{086AF831-FAD6-4FA8-BF83-A4FA7ABDA20B}" destId="{AA317580-303E-4BE1-A2B3-6AC1D81241B0}" srcOrd="26" destOrd="0" presId="urn:microsoft.com/office/officeart/2008/layout/LinedList"/>
    <dgm:cxn modelId="{B32E1A35-A025-4E8E-96FF-66D20B960002}" type="presParOf" srcId="{086AF831-FAD6-4FA8-BF83-A4FA7ABDA20B}" destId="{0F998B01-96CB-468C-8816-F6333E7F529A}" srcOrd="27" destOrd="0" presId="urn:microsoft.com/office/officeart/2008/layout/LinedList"/>
    <dgm:cxn modelId="{20F6DD46-E443-429D-82F6-5EF97AA1B9F9}" type="presParOf" srcId="{0F998B01-96CB-468C-8816-F6333E7F529A}" destId="{3DDC658C-9497-438E-B2E0-0CC30689FC2A}" srcOrd="0" destOrd="0" presId="urn:microsoft.com/office/officeart/2008/layout/LinedList"/>
    <dgm:cxn modelId="{6DB3784A-2E22-432A-86D7-A6CCF4557EC8}" type="presParOf" srcId="{0F998B01-96CB-468C-8816-F6333E7F529A}" destId="{F427490A-4292-4929-AA42-E884B17EFBE1}" srcOrd="1" destOrd="0" presId="urn:microsoft.com/office/officeart/2008/layout/LinedList"/>
    <dgm:cxn modelId="{8855E39F-7151-4233-A059-46B63BCEB636}" type="presParOf" srcId="{086AF831-FAD6-4FA8-BF83-A4FA7ABDA20B}" destId="{8615147E-0CAF-48DE-B18F-D080D9C26B5E}" srcOrd="28" destOrd="0" presId="urn:microsoft.com/office/officeart/2008/layout/LinedList"/>
    <dgm:cxn modelId="{2D7C3409-5A51-48EA-B2C2-9C852CD04250}" type="presParOf" srcId="{086AF831-FAD6-4FA8-BF83-A4FA7ABDA20B}" destId="{9FAE3AEE-91B4-4F17-8782-4DD9E592FD24}" srcOrd="29" destOrd="0" presId="urn:microsoft.com/office/officeart/2008/layout/LinedList"/>
    <dgm:cxn modelId="{81F28612-3B65-40CF-AA2C-828B825B2A55}" type="presParOf" srcId="{9FAE3AEE-91B4-4F17-8782-4DD9E592FD24}" destId="{E66C298A-6780-429E-ADE5-0819654F5B19}" srcOrd="0" destOrd="0" presId="urn:microsoft.com/office/officeart/2008/layout/LinedList"/>
    <dgm:cxn modelId="{52A35931-35C3-4C59-93EB-0B173AC2BD2D}" type="presParOf" srcId="{9FAE3AEE-91B4-4F17-8782-4DD9E592FD24}" destId="{D7AE69CD-8351-415A-8B8E-E016204CFF8F}" srcOrd="1" destOrd="0" presId="urn:microsoft.com/office/officeart/2008/layout/LinedList"/>
    <dgm:cxn modelId="{00080C69-5A32-4B7D-8620-C496BB820BB4}" type="presParOf" srcId="{086AF831-FAD6-4FA8-BF83-A4FA7ABDA20B}" destId="{7A5C152D-D2B0-487B-8A3A-7CDDF9955881}" srcOrd="30" destOrd="0" presId="urn:microsoft.com/office/officeart/2008/layout/LinedList"/>
    <dgm:cxn modelId="{E3EBFA57-765E-47AC-A2C7-EA36A0DA2D82}" type="presParOf" srcId="{086AF831-FAD6-4FA8-BF83-A4FA7ABDA20B}" destId="{868121B8-9DA0-432F-A620-433FD0FE5A44}" srcOrd="31" destOrd="0" presId="urn:microsoft.com/office/officeart/2008/layout/LinedList"/>
    <dgm:cxn modelId="{0C1B6D97-9344-4D09-BB12-E33DD224B3C4}" type="presParOf" srcId="{868121B8-9DA0-432F-A620-433FD0FE5A44}" destId="{349D20BB-401D-4DBC-8F78-EB23DBB7F13E}" srcOrd="0" destOrd="0" presId="urn:microsoft.com/office/officeart/2008/layout/LinedList"/>
    <dgm:cxn modelId="{EEAE5C8D-B5A7-408C-A695-B59DE6D785BF}" type="presParOf" srcId="{868121B8-9DA0-432F-A620-433FD0FE5A44}" destId="{513349DE-B17A-4E5C-A53C-65286872E66E}" srcOrd="1" destOrd="0" presId="urn:microsoft.com/office/officeart/2008/layout/LinedList"/>
    <dgm:cxn modelId="{387D2831-F866-4857-8E13-EB9D05E871F7}" type="presParOf" srcId="{086AF831-FAD6-4FA8-BF83-A4FA7ABDA20B}" destId="{A3B9F306-F2C9-4E9F-9EBB-F157D71619AB}" srcOrd="32" destOrd="0" presId="urn:microsoft.com/office/officeart/2008/layout/LinedList"/>
    <dgm:cxn modelId="{3CC4106E-6E49-4E21-8A9B-D9C95415C707}" type="presParOf" srcId="{086AF831-FAD6-4FA8-BF83-A4FA7ABDA20B}" destId="{4D6ACCAE-55E9-4044-BBAE-F513E3FB4D47}" srcOrd="33" destOrd="0" presId="urn:microsoft.com/office/officeart/2008/layout/LinedList"/>
    <dgm:cxn modelId="{54985745-2D79-4F92-9395-9724E56ED6BF}" type="presParOf" srcId="{4D6ACCAE-55E9-4044-BBAE-F513E3FB4D47}" destId="{A3947CB4-76ED-4D28-90D1-25934C486ABC}" srcOrd="0" destOrd="0" presId="urn:microsoft.com/office/officeart/2008/layout/LinedList"/>
    <dgm:cxn modelId="{73D54521-5334-42AC-A0DE-738C2FBA0417}" type="presParOf" srcId="{4D6ACCAE-55E9-4044-BBAE-F513E3FB4D47}" destId="{BD4909A7-EF60-4C3D-8DFE-A9D7AE17BBF3}" srcOrd="1" destOrd="0" presId="urn:microsoft.com/office/officeart/2008/layout/LinedList"/>
    <dgm:cxn modelId="{31F6048D-1089-4A6D-81D1-5B1526D622C5}" type="presParOf" srcId="{086AF831-FAD6-4FA8-BF83-A4FA7ABDA20B}" destId="{18621E4E-36F5-4DC8-9CB4-259A5D3BAEAF}" srcOrd="34" destOrd="0" presId="urn:microsoft.com/office/officeart/2008/layout/LinedList"/>
    <dgm:cxn modelId="{E78D56BC-96EB-4F7E-99EE-BDC483110700}" type="presParOf" srcId="{086AF831-FAD6-4FA8-BF83-A4FA7ABDA20B}" destId="{33A543F2-F970-442F-B606-2BA374AAC84E}" srcOrd="35" destOrd="0" presId="urn:microsoft.com/office/officeart/2008/layout/LinedList"/>
    <dgm:cxn modelId="{86F6AAE1-3A9A-49C0-8A93-17632EB3C22E}" type="presParOf" srcId="{33A543F2-F970-442F-B606-2BA374AAC84E}" destId="{8E4D90FB-84F6-43E0-B53B-F31A4B0511CC}" srcOrd="0" destOrd="0" presId="urn:microsoft.com/office/officeart/2008/layout/LinedList"/>
    <dgm:cxn modelId="{CC091BFF-4CD5-41FB-A350-F699A163B292}" type="presParOf" srcId="{33A543F2-F970-442F-B606-2BA374AAC84E}" destId="{73D2962A-7D24-472A-AEF3-CF17C3E217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039905-E034-4792-8301-88566686C2FE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D182FDF-82A9-4484-8450-245ADAD4F96B}">
      <dgm:prSet/>
      <dgm:spPr/>
      <dgm:t>
        <a:bodyPr/>
        <a:lstStyle/>
        <a:p>
          <a:r>
            <a:rPr lang="en-US" b="1"/>
            <a:t>void mousePressed()</a:t>
          </a:r>
          <a:endParaRPr lang="en-US"/>
        </a:p>
      </dgm:t>
    </dgm:pt>
    <dgm:pt modelId="{525F78AA-E740-4A52-9E3F-2DA585D82AD6}" type="parTrans" cxnId="{6FF89DDD-9375-4DAD-89FF-92A690264335}">
      <dgm:prSet/>
      <dgm:spPr/>
      <dgm:t>
        <a:bodyPr/>
        <a:lstStyle/>
        <a:p>
          <a:endParaRPr lang="en-US"/>
        </a:p>
      </dgm:t>
    </dgm:pt>
    <dgm:pt modelId="{88654618-75ED-4ED4-8146-4F978594CEB4}" type="sibTrans" cxnId="{6FF89DDD-9375-4DAD-89FF-92A690264335}">
      <dgm:prSet/>
      <dgm:spPr/>
      <dgm:t>
        <a:bodyPr/>
        <a:lstStyle/>
        <a:p>
          <a:endParaRPr lang="en-US"/>
        </a:p>
      </dgm:t>
    </dgm:pt>
    <dgm:pt modelId="{66E30A94-B149-4ACA-9091-1172BD0A4251}">
      <dgm:prSet/>
      <dgm:spPr/>
      <dgm:t>
        <a:bodyPr/>
        <a:lstStyle/>
        <a:p>
          <a:r>
            <a:rPr lang="en-US"/>
            <a:t>{</a:t>
          </a:r>
        </a:p>
      </dgm:t>
    </dgm:pt>
    <dgm:pt modelId="{2FAD4C9B-224D-45DD-B372-1591262CDCA2}" type="parTrans" cxnId="{CB8F6EBB-E42E-4A0F-B7DE-A4BAE17616F5}">
      <dgm:prSet/>
      <dgm:spPr/>
      <dgm:t>
        <a:bodyPr/>
        <a:lstStyle/>
        <a:p>
          <a:endParaRPr lang="en-US"/>
        </a:p>
      </dgm:t>
    </dgm:pt>
    <dgm:pt modelId="{7A1ADE2F-0759-4A59-A8B8-8C9993125878}" type="sibTrans" cxnId="{CB8F6EBB-E42E-4A0F-B7DE-A4BAE17616F5}">
      <dgm:prSet/>
      <dgm:spPr/>
      <dgm:t>
        <a:bodyPr/>
        <a:lstStyle/>
        <a:p>
          <a:endParaRPr lang="en-US"/>
        </a:p>
      </dgm:t>
    </dgm:pt>
    <dgm:pt modelId="{DD40913A-B95A-4C53-994A-429CA9B35EB2}">
      <dgm:prSet/>
      <dgm:spPr/>
      <dgm:t>
        <a:bodyPr/>
        <a:lstStyle/>
        <a:p>
          <a:r>
            <a:rPr lang="en-US"/>
            <a:t>for (int i = doS.length - 1; i &gt;= 0; i--)</a:t>
          </a:r>
        </a:p>
      </dgm:t>
    </dgm:pt>
    <dgm:pt modelId="{3F73E60B-9C05-4165-BA56-92180C2A8533}" type="parTrans" cxnId="{8E7312D8-9CE6-49F0-8F9F-2B318C95FC87}">
      <dgm:prSet/>
      <dgm:spPr/>
      <dgm:t>
        <a:bodyPr/>
        <a:lstStyle/>
        <a:p>
          <a:endParaRPr lang="en-US"/>
        </a:p>
      </dgm:t>
    </dgm:pt>
    <dgm:pt modelId="{8240F8C7-8EFF-4AC9-8DF6-E55C90FA686B}" type="sibTrans" cxnId="{8E7312D8-9CE6-49F0-8F9F-2B318C95FC87}">
      <dgm:prSet/>
      <dgm:spPr/>
      <dgm:t>
        <a:bodyPr/>
        <a:lstStyle/>
        <a:p>
          <a:endParaRPr lang="en-US"/>
        </a:p>
      </dgm:t>
    </dgm:pt>
    <dgm:pt modelId="{EACEE2C4-8A8F-4108-A959-081682582008}">
      <dgm:prSet/>
      <dgm:spPr/>
      <dgm:t>
        <a:bodyPr/>
        <a:lstStyle/>
        <a:p>
          <a:r>
            <a:rPr lang="en-US"/>
            <a:t>{</a:t>
          </a:r>
        </a:p>
      </dgm:t>
    </dgm:pt>
    <dgm:pt modelId="{ED455EA0-DC89-4B49-A99A-03A6BA010D2C}" type="parTrans" cxnId="{78CCE3DE-91BD-4BE6-9CA2-5363E5DD7A3A}">
      <dgm:prSet/>
      <dgm:spPr/>
      <dgm:t>
        <a:bodyPr/>
        <a:lstStyle/>
        <a:p>
          <a:endParaRPr lang="en-US"/>
        </a:p>
      </dgm:t>
    </dgm:pt>
    <dgm:pt modelId="{E15DA8EC-6F2D-4BD7-BCBC-D35B4361A5EB}" type="sibTrans" cxnId="{78CCE3DE-91BD-4BE6-9CA2-5363E5DD7A3A}">
      <dgm:prSet/>
      <dgm:spPr/>
      <dgm:t>
        <a:bodyPr/>
        <a:lstStyle/>
        <a:p>
          <a:endParaRPr lang="en-US"/>
        </a:p>
      </dgm:t>
    </dgm:pt>
    <dgm:pt modelId="{6D2EC1F9-80A6-4360-AEE9-2958BD232A4F}">
      <dgm:prSet/>
      <dgm:spPr/>
      <dgm:t>
        <a:bodyPr/>
        <a:lstStyle/>
        <a:p>
          <a:r>
            <a:rPr lang="en-US"/>
            <a:t>int xTemp = 40 + 283 * (i%4);</a:t>
          </a:r>
        </a:p>
      </dgm:t>
    </dgm:pt>
    <dgm:pt modelId="{EC1FCF96-4E47-4FAA-8185-93DAC439B907}" type="parTrans" cxnId="{8ACCF0AF-2C0D-481B-9E3F-85F9DB3641A8}">
      <dgm:prSet/>
      <dgm:spPr/>
      <dgm:t>
        <a:bodyPr/>
        <a:lstStyle/>
        <a:p>
          <a:endParaRPr lang="en-US"/>
        </a:p>
      </dgm:t>
    </dgm:pt>
    <dgm:pt modelId="{019C2077-A345-4EBB-AB6D-710D0A3ACA10}" type="sibTrans" cxnId="{8ACCF0AF-2C0D-481B-9E3F-85F9DB3641A8}">
      <dgm:prSet/>
      <dgm:spPr/>
      <dgm:t>
        <a:bodyPr/>
        <a:lstStyle/>
        <a:p>
          <a:endParaRPr lang="en-US"/>
        </a:p>
      </dgm:t>
    </dgm:pt>
    <dgm:pt modelId="{F133EA31-C868-4785-9E79-02B9664E8B51}">
      <dgm:prSet/>
      <dgm:spPr/>
      <dgm:t>
        <a:bodyPr/>
        <a:lstStyle/>
        <a:p>
          <a:r>
            <a:rPr lang="en-US"/>
            <a:t>int yTemp = 216 + 140 * (i/4);</a:t>
          </a:r>
        </a:p>
      </dgm:t>
    </dgm:pt>
    <dgm:pt modelId="{EAB0B019-5E86-4684-8EE3-10CB8918B5CC}" type="parTrans" cxnId="{BF316ECD-8341-4DAA-9EAB-50F1625110FB}">
      <dgm:prSet/>
      <dgm:spPr/>
      <dgm:t>
        <a:bodyPr/>
        <a:lstStyle/>
        <a:p>
          <a:endParaRPr lang="en-US"/>
        </a:p>
      </dgm:t>
    </dgm:pt>
    <dgm:pt modelId="{046EB548-6147-4E5C-A862-74858F14E854}" type="sibTrans" cxnId="{BF316ECD-8341-4DAA-9EAB-50F1625110FB}">
      <dgm:prSet/>
      <dgm:spPr/>
      <dgm:t>
        <a:bodyPr/>
        <a:lstStyle/>
        <a:p>
          <a:endParaRPr lang="en-US"/>
        </a:p>
      </dgm:t>
    </dgm:pt>
    <dgm:pt modelId="{80127F98-74A2-49D6-B03C-5ACCECBCBE75}">
      <dgm:prSet/>
      <dgm:spPr/>
      <dgm:t>
        <a:bodyPr/>
        <a:lstStyle/>
        <a:p>
          <a:r>
            <a:rPr lang="en-US"/>
            <a:t>if (mouseX &gt; xTemp&amp;&amp;mouseX &lt; xTemp + 250 &amp;&amp; mouseY &gt; yTemp - 100 &amp;&amp; mouseY &lt; yTemp + 125)</a:t>
          </a:r>
        </a:p>
      </dgm:t>
    </dgm:pt>
    <dgm:pt modelId="{CD9890A6-C5F0-494E-B0E7-F1F34C1DFCF0}" type="parTrans" cxnId="{E3AEAADB-C0E1-4111-8B4E-6634EBBD7EFD}">
      <dgm:prSet/>
      <dgm:spPr/>
      <dgm:t>
        <a:bodyPr/>
        <a:lstStyle/>
        <a:p>
          <a:endParaRPr lang="en-US"/>
        </a:p>
      </dgm:t>
    </dgm:pt>
    <dgm:pt modelId="{08C3A35B-681D-46F1-A8E5-D656B006065B}" type="sibTrans" cxnId="{E3AEAADB-C0E1-4111-8B4E-6634EBBD7EFD}">
      <dgm:prSet/>
      <dgm:spPr/>
      <dgm:t>
        <a:bodyPr/>
        <a:lstStyle/>
        <a:p>
          <a:endParaRPr lang="en-US"/>
        </a:p>
      </dgm:t>
    </dgm:pt>
    <dgm:pt modelId="{ED13A60D-C2FE-4E60-A1A5-3903A4334D28}">
      <dgm:prSet/>
      <dgm:spPr/>
      <dgm:t>
        <a:bodyPr/>
        <a:lstStyle/>
        <a:p>
          <a:r>
            <a:rPr lang="en-US"/>
            <a:t>{</a:t>
          </a:r>
        </a:p>
      </dgm:t>
    </dgm:pt>
    <dgm:pt modelId="{D554CF18-FA7E-45A8-B7BB-E448878BF77D}" type="parTrans" cxnId="{AAC7C2E8-6654-4170-AE78-88D2F021C33E}">
      <dgm:prSet/>
      <dgm:spPr/>
      <dgm:t>
        <a:bodyPr/>
        <a:lstStyle/>
        <a:p>
          <a:endParaRPr lang="en-US"/>
        </a:p>
      </dgm:t>
    </dgm:pt>
    <dgm:pt modelId="{E740886E-EDFF-498F-BC62-CFD8271367A8}" type="sibTrans" cxnId="{AAC7C2E8-6654-4170-AE78-88D2F021C33E}">
      <dgm:prSet/>
      <dgm:spPr/>
      <dgm:t>
        <a:bodyPr/>
        <a:lstStyle/>
        <a:p>
          <a:endParaRPr lang="en-US"/>
        </a:p>
      </dgm:t>
    </dgm:pt>
    <dgm:pt modelId="{68B67BC2-40E7-473B-B9F1-39162F355C17}">
      <dgm:prSet/>
      <dgm:spPr/>
      <dgm:t>
        <a:bodyPr/>
        <a:lstStyle/>
        <a:p>
          <a:r>
            <a:rPr lang="en-US"/>
            <a:t>if (doS[i])</a:t>
          </a:r>
        </a:p>
      </dgm:t>
    </dgm:pt>
    <dgm:pt modelId="{A91F4884-2EFC-4C1C-BCC1-21B3BA0C7FBA}" type="parTrans" cxnId="{42E7B9BD-87EB-4C63-8A77-DCC7EFF49525}">
      <dgm:prSet/>
      <dgm:spPr/>
      <dgm:t>
        <a:bodyPr/>
        <a:lstStyle/>
        <a:p>
          <a:endParaRPr lang="en-US"/>
        </a:p>
      </dgm:t>
    </dgm:pt>
    <dgm:pt modelId="{12BA9BCC-C7C6-4E36-85CC-E50317507A32}" type="sibTrans" cxnId="{42E7B9BD-87EB-4C63-8A77-DCC7EFF49525}">
      <dgm:prSet/>
      <dgm:spPr/>
      <dgm:t>
        <a:bodyPr/>
        <a:lstStyle/>
        <a:p>
          <a:endParaRPr lang="en-US"/>
        </a:p>
      </dgm:t>
    </dgm:pt>
    <dgm:pt modelId="{C25F5289-D768-4867-85DE-16E20B1DB7A2}">
      <dgm:prSet/>
      <dgm:spPr/>
      <dgm:t>
        <a:bodyPr/>
        <a:lstStyle/>
        <a:p>
          <a:r>
            <a:rPr lang="en-US"/>
            <a:t>{</a:t>
          </a:r>
        </a:p>
      </dgm:t>
    </dgm:pt>
    <dgm:pt modelId="{1469C4B0-76F2-4615-901B-99048C4B5E48}" type="parTrans" cxnId="{0AA3809B-B9DF-4E47-B856-44CF30DC1E7E}">
      <dgm:prSet/>
      <dgm:spPr/>
      <dgm:t>
        <a:bodyPr/>
        <a:lstStyle/>
        <a:p>
          <a:endParaRPr lang="en-US"/>
        </a:p>
      </dgm:t>
    </dgm:pt>
    <dgm:pt modelId="{E2838702-5D6F-4D17-9795-23D98B4448A0}" type="sibTrans" cxnId="{0AA3809B-B9DF-4E47-B856-44CF30DC1E7E}">
      <dgm:prSet/>
      <dgm:spPr/>
      <dgm:t>
        <a:bodyPr/>
        <a:lstStyle/>
        <a:p>
          <a:endParaRPr lang="en-US"/>
        </a:p>
      </dgm:t>
    </dgm:pt>
    <dgm:pt modelId="{1A349DED-1B50-4C75-9736-5596F4F313E6}">
      <dgm:prSet/>
      <dgm:spPr/>
      <dgm:t>
        <a:bodyPr/>
        <a:lstStyle/>
        <a:p>
          <a:r>
            <a:rPr lang="en-US"/>
            <a:t>doS[i] = false;</a:t>
          </a:r>
        </a:p>
      </dgm:t>
    </dgm:pt>
    <dgm:pt modelId="{363B5136-9C7F-4C3E-A45A-1B5D0C19AD3E}" type="parTrans" cxnId="{4F0B87CF-A9C7-474E-9694-E89D517343EC}">
      <dgm:prSet/>
      <dgm:spPr/>
      <dgm:t>
        <a:bodyPr/>
        <a:lstStyle/>
        <a:p>
          <a:endParaRPr lang="en-US"/>
        </a:p>
      </dgm:t>
    </dgm:pt>
    <dgm:pt modelId="{A6D60727-00B7-4E50-8121-D3C5567563DD}" type="sibTrans" cxnId="{4F0B87CF-A9C7-474E-9694-E89D517343EC}">
      <dgm:prSet/>
      <dgm:spPr/>
      <dgm:t>
        <a:bodyPr/>
        <a:lstStyle/>
        <a:p>
          <a:endParaRPr lang="en-US"/>
        </a:p>
      </dgm:t>
    </dgm:pt>
    <dgm:pt modelId="{22D1D238-CF2A-4743-B565-F133CF56A433}">
      <dgm:prSet/>
      <dgm:spPr/>
      <dgm:t>
        <a:bodyPr/>
        <a:lstStyle/>
        <a:p>
          <a:r>
            <a:rPr lang="en-US"/>
            <a:t>score++;</a:t>
          </a:r>
        </a:p>
      </dgm:t>
    </dgm:pt>
    <dgm:pt modelId="{5059B35B-8FA5-49E4-8C34-637D214336B4}" type="parTrans" cxnId="{5F83F9FD-B516-4E4C-BD61-EC6251A67C3E}">
      <dgm:prSet/>
      <dgm:spPr/>
      <dgm:t>
        <a:bodyPr/>
        <a:lstStyle/>
        <a:p>
          <a:endParaRPr lang="en-US"/>
        </a:p>
      </dgm:t>
    </dgm:pt>
    <dgm:pt modelId="{3E56488B-202A-4D1E-8CAC-49D31C71784F}" type="sibTrans" cxnId="{5F83F9FD-B516-4E4C-BD61-EC6251A67C3E}">
      <dgm:prSet/>
      <dgm:spPr/>
      <dgm:t>
        <a:bodyPr/>
        <a:lstStyle/>
        <a:p>
          <a:endParaRPr lang="en-US"/>
        </a:p>
      </dgm:t>
    </dgm:pt>
    <dgm:pt modelId="{F3E7C602-AAA4-4093-8D63-90AA3D38BE7C}">
      <dgm:prSet/>
      <dgm:spPr/>
      <dgm:t>
        <a:bodyPr/>
        <a:lstStyle/>
        <a:p>
          <a:r>
            <a:rPr lang="en-US"/>
            <a:t>break;</a:t>
          </a:r>
        </a:p>
      </dgm:t>
    </dgm:pt>
    <dgm:pt modelId="{062A3748-A49F-4D92-A7D5-637A5D3EEC11}" type="parTrans" cxnId="{ED6CE1D7-F20E-408F-9566-D98A6DAE85BE}">
      <dgm:prSet/>
      <dgm:spPr/>
      <dgm:t>
        <a:bodyPr/>
        <a:lstStyle/>
        <a:p>
          <a:endParaRPr lang="en-US"/>
        </a:p>
      </dgm:t>
    </dgm:pt>
    <dgm:pt modelId="{2E1ADAB7-80E0-4A75-8FF6-5BDFB29A967B}" type="sibTrans" cxnId="{ED6CE1D7-F20E-408F-9566-D98A6DAE85BE}">
      <dgm:prSet/>
      <dgm:spPr/>
      <dgm:t>
        <a:bodyPr/>
        <a:lstStyle/>
        <a:p>
          <a:endParaRPr lang="en-US"/>
        </a:p>
      </dgm:t>
    </dgm:pt>
    <dgm:pt modelId="{01DA81D9-824C-4FA8-BAB1-B7FE1028D90B}" type="pres">
      <dgm:prSet presAssocID="{87039905-E034-4792-8301-88566686C2FE}" presName="vert0" presStyleCnt="0">
        <dgm:presLayoutVars>
          <dgm:dir/>
          <dgm:animOne val="branch"/>
          <dgm:animLvl val="lvl"/>
        </dgm:presLayoutVars>
      </dgm:prSet>
      <dgm:spPr/>
    </dgm:pt>
    <dgm:pt modelId="{8CEC74C8-3297-4C6A-A681-7041F12EBCC0}" type="pres">
      <dgm:prSet presAssocID="{5D182FDF-82A9-4484-8450-245ADAD4F96B}" presName="thickLine" presStyleLbl="alignNode1" presStyleIdx="0" presStyleCnt="13"/>
      <dgm:spPr/>
    </dgm:pt>
    <dgm:pt modelId="{A902B258-59CE-4E2B-BB77-1EC61A25E910}" type="pres">
      <dgm:prSet presAssocID="{5D182FDF-82A9-4484-8450-245ADAD4F96B}" presName="horz1" presStyleCnt="0"/>
      <dgm:spPr/>
    </dgm:pt>
    <dgm:pt modelId="{C1457755-5E67-46DA-A58B-4772D14630CE}" type="pres">
      <dgm:prSet presAssocID="{5D182FDF-82A9-4484-8450-245ADAD4F96B}" presName="tx1" presStyleLbl="revTx" presStyleIdx="0" presStyleCnt="13"/>
      <dgm:spPr/>
    </dgm:pt>
    <dgm:pt modelId="{801B5658-53B5-4711-A2A2-4D7BBD5F79F6}" type="pres">
      <dgm:prSet presAssocID="{5D182FDF-82A9-4484-8450-245ADAD4F96B}" presName="vert1" presStyleCnt="0"/>
      <dgm:spPr/>
    </dgm:pt>
    <dgm:pt modelId="{C72B0471-6396-46F8-BB26-C3FEB8F5A8C5}" type="pres">
      <dgm:prSet presAssocID="{66E30A94-B149-4ACA-9091-1172BD0A4251}" presName="thickLine" presStyleLbl="alignNode1" presStyleIdx="1" presStyleCnt="13"/>
      <dgm:spPr/>
    </dgm:pt>
    <dgm:pt modelId="{18F0103B-66F5-4880-AEB6-195C759E3B4F}" type="pres">
      <dgm:prSet presAssocID="{66E30A94-B149-4ACA-9091-1172BD0A4251}" presName="horz1" presStyleCnt="0"/>
      <dgm:spPr/>
    </dgm:pt>
    <dgm:pt modelId="{F8B85DA3-074B-44E0-ADD6-EDC5D846D60E}" type="pres">
      <dgm:prSet presAssocID="{66E30A94-B149-4ACA-9091-1172BD0A4251}" presName="tx1" presStyleLbl="revTx" presStyleIdx="1" presStyleCnt="13"/>
      <dgm:spPr/>
    </dgm:pt>
    <dgm:pt modelId="{F7AE69BF-C0DD-4377-8B81-D22AC84F6EE7}" type="pres">
      <dgm:prSet presAssocID="{66E30A94-B149-4ACA-9091-1172BD0A4251}" presName="vert1" presStyleCnt="0"/>
      <dgm:spPr/>
    </dgm:pt>
    <dgm:pt modelId="{AF72736C-5C81-4FC5-A1D9-F3FA8CA7E57D}" type="pres">
      <dgm:prSet presAssocID="{DD40913A-B95A-4C53-994A-429CA9B35EB2}" presName="thickLine" presStyleLbl="alignNode1" presStyleIdx="2" presStyleCnt="13"/>
      <dgm:spPr/>
    </dgm:pt>
    <dgm:pt modelId="{BA3AF63C-B9C3-460B-9455-A277B5B54148}" type="pres">
      <dgm:prSet presAssocID="{DD40913A-B95A-4C53-994A-429CA9B35EB2}" presName="horz1" presStyleCnt="0"/>
      <dgm:spPr/>
    </dgm:pt>
    <dgm:pt modelId="{DDA57D47-5E4D-4A4F-BC0E-23550B92DC5D}" type="pres">
      <dgm:prSet presAssocID="{DD40913A-B95A-4C53-994A-429CA9B35EB2}" presName="tx1" presStyleLbl="revTx" presStyleIdx="2" presStyleCnt="13"/>
      <dgm:spPr/>
    </dgm:pt>
    <dgm:pt modelId="{02FDF678-8C57-48C8-B9E9-2E7C354C0EC9}" type="pres">
      <dgm:prSet presAssocID="{DD40913A-B95A-4C53-994A-429CA9B35EB2}" presName="vert1" presStyleCnt="0"/>
      <dgm:spPr/>
    </dgm:pt>
    <dgm:pt modelId="{11E8E085-8CEE-4CF7-A3F5-546ECFF16426}" type="pres">
      <dgm:prSet presAssocID="{EACEE2C4-8A8F-4108-A959-081682582008}" presName="thickLine" presStyleLbl="alignNode1" presStyleIdx="3" presStyleCnt="13"/>
      <dgm:spPr/>
    </dgm:pt>
    <dgm:pt modelId="{8D3E008F-4B8B-4931-8482-D8E9F12A1C04}" type="pres">
      <dgm:prSet presAssocID="{EACEE2C4-8A8F-4108-A959-081682582008}" presName="horz1" presStyleCnt="0"/>
      <dgm:spPr/>
    </dgm:pt>
    <dgm:pt modelId="{EB84827E-8FB4-4323-B4D5-BB4402F00468}" type="pres">
      <dgm:prSet presAssocID="{EACEE2C4-8A8F-4108-A959-081682582008}" presName="tx1" presStyleLbl="revTx" presStyleIdx="3" presStyleCnt="13"/>
      <dgm:spPr/>
    </dgm:pt>
    <dgm:pt modelId="{3BD58282-1070-4F1E-BDEF-1F202908374F}" type="pres">
      <dgm:prSet presAssocID="{EACEE2C4-8A8F-4108-A959-081682582008}" presName="vert1" presStyleCnt="0"/>
      <dgm:spPr/>
    </dgm:pt>
    <dgm:pt modelId="{137D4D00-E30C-41F8-A74F-A258F3BC4C5B}" type="pres">
      <dgm:prSet presAssocID="{6D2EC1F9-80A6-4360-AEE9-2958BD232A4F}" presName="thickLine" presStyleLbl="alignNode1" presStyleIdx="4" presStyleCnt="13"/>
      <dgm:spPr/>
    </dgm:pt>
    <dgm:pt modelId="{B0788E48-0CFE-42E3-87B8-5896D40B00FE}" type="pres">
      <dgm:prSet presAssocID="{6D2EC1F9-80A6-4360-AEE9-2958BD232A4F}" presName="horz1" presStyleCnt="0"/>
      <dgm:spPr/>
    </dgm:pt>
    <dgm:pt modelId="{8452C30C-7C3E-4B07-B29F-2F7B9BB4CEDE}" type="pres">
      <dgm:prSet presAssocID="{6D2EC1F9-80A6-4360-AEE9-2958BD232A4F}" presName="tx1" presStyleLbl="revTx" presStyleIdx="4" presStyleCnt="13"/>
      <dgm:spPr/>
    </dgm:pt>
    <dgm:pt modelId="{7C885DB8-4C9D-428A-9A1A-C52225BD21D0}" type="pres">
      <dgm:prSet presAssocID="{6D2EC1F9-80A6-4360-AEE9-2958BD232A4F}" presName="vert1" presStyleCnt="0"/>
      <dgm:spPr/>
    </dgm:pt>
    <dgm:pt modelId="{159750FF-8661-45CA-9F46-D22210D72B22}" type="pres">
      <dgm:prSet presAssocID="{F133EA31-C868-4785-9E79-02B9664E8B51}" presName="thickLine" presStyleLbl="alignNode1" presStyleIdx="5" presStyleCnt="13"/>
      <dgm:spPr/>
    </dgm:pt>
    <dgm:pt modelId="{B0014E28-F7A2-4412-AA40-1CD4C47D666D}" type="pres">
      <dgm:prSet presAssocID="{F133EA31-C868-4785-9E79-02B9664E8B51}" presName="horz1" presStyleCnt="0"/>
      <dgm:spPr/>
    </dgm:pt>
    <dgm:pt modelId="{534E64AC-149C-4C1A-AAA9-25F6D00A6274}" type="pres">
      <dgm:prSet presAssocID="{F133EA31-C868-4785-9E79-02B9664E8B51}" presName="tx1" presStyleLbl="revTx" presStyleIdx="5" presStyleCnt="13"/>
      <dgm:spPr/>
    </dgm:pt>
    <dgm:pt modelId="{E8A941E8-767F-4250-BAEC-F71EA4AD4A68}" type="pres">
      <dgm:prSet presAssocID="{F133EA31-C868-4785-9E79-02B9664E8B51}" presName="vert1" presStyleCnt="0"/>
      <dgm:spPr/>
    </dgm:pt>
    <dgm:pt modelId="{2C239082-BCD4-40A1-A2B8-30FFE2D355A6}" type="pres">
      <dgm:prSet presAssocID="{80127F98-74A2-49D6-B03C-5ACCECBCBE75}" presName="thickLine" presStyleLbl="alignNode1" presStyleIdx="6" presStyleCnt="13"/>
      <dgm:spPr/>
    </dgm:pt>
    <dgm:pt modelId="{766D5BC1-A2B3-404B-BFF1-2442F093071F}" type="pres">
      <dgm:prSet presAssocID="{80127F98-74A2-49D6-B03C-5ACCECBCBE75}" presName="horz1" presStyleCnt="0"/>
      <dgm:spPr/>
    </dgm:pt>
    <dgm:pt modelId="{26EB7CB1-A324-4CC3-B979-2EC33BE46DDC}" type="pres">
      <dgm:prSet presAssocID="{80127F98-74A2-49D6-B03C-5ACCECBCBE75}" presName="tx1" presStyleLbl="revTx" presStyleIdx="6" presStyleCnt="13"/>
      <dgm:spPr/>
    </dgm:pt>
    <dgm:pt modelId="{0C6B1D88-83C2-4305-A153-0EFE6589FB22}" type="pres">
      <dgm:prSet presAssocID="{80127F98-74A2-49D6-B03C-5ACCECBCBE75}" presName="vert1" presStyleCnt="0"/>
      <dgm:spPr/>
    </dgm:pt>
    <dgm:pt modelId="{463A6FC9-1159-4945-B49D-790BB4B7E0CA}" type="pres">
      <dgm:prSet presAssocID="{ED13A60D-C2FE-4E60-A1A5-3903A4334D28}" presName="thickLine" presStyleLbl="alignNode1" presStyleIdx="7" presStyleCnt="13"/>
      <dgm:spPr/>
    </dgm:pt>
    <dgm:pt modelId="{AFCEC7BD-5C9B-4003-8C38-5DE266568F76}" type="pres">
      <dgm:prSet presAssocID="{ED13A60D-C2FE-4E60-A1A5-3903A4334D28}" presName="horz1" presStyleCnt="0"/>
      <dgm:spPr/>
    </dgm:pt>
    <dgm:pt modelId="{D585E8A4-A84A-4CE5-9FD1-237877DCC748}" type="pres">
      <dgm:prSet presAssocID="{ED13A60D-C2FE-4E60-A1A5-3903A4334D28}" presName="tx1" presStyleLbl="revTx" presStyleIdx="7" presStyleCnt="13"/>
      <dgm:spPr/>
    </dgm:pt>
    <dgm:pt modelId="{1CFBB5F3-EF72-4F2B-BFDF-6DE513A56F13}" type="pres">
      <dgm:prSet presAssocID="{ED13A60D-C2FE-4E60-A1A5-3903A4334D28}" presName="vert1" presStyleCnt="0"/>
      <dgm:spPr/>
    </dgm:pt>
    <dgm:pt modelId="{CB8D552A-227D-4BC1-8EB8-3A684D479F87}" type="pres">
      <dgm:prSet presAssocID="{68B67BC2-40E7-473B-B9F1-39162F355C17}" presName="thickLine" presStyleLbl="alignNode1" presStyleIdx="8" presStyleCnt="13"/>
      <dgm:spPr/>
    </dgm:pt>
    <dgm:pt modelId="{0AA56DB4-B8AA-44B7-A97F-8F3F63B5F180}" type="pres">
      <dgm:prSet presAssocID="{68B67BC2-40E7-473B-B9F1-39162F355C17}" presName="horz1" presStyleCnt="0"/>
      <dgm:spPr/>
    </dgm:pt>
    <dgm:pt modelId="{71631850-16DF-48FA-BDAD-E91C3761F9A6}" type="pres">
      <dgm:prSet presAssocID="{68B67BC2-40E7-473B-B9F1-39162F355C17}" presName="tx1" presStyleLbl="revTx" presStyleIdx="8" presStyleCnt="13"/>
      <dgm:spPr/>
    </dgm:pt>
    <dgm:pt modelId="{7A9B5444-4AD2-4D1E-AE78-1255900BDF87}" type="pres">
      <dgm:prSet presAssocID="{68B67BC2-40E7-473B-B9F1-39162F355C17}" presName="vert1" presStyleCnt="0"/>
      <dgm:spPr/>
    </dgm:pt>
    <dgm:pt modelId="{2DA77C87-2EAE-43E2-A2D4-6C6F36FEA35F}" type="pres">
      <dgm:prSet presAssocID="{C25F5289-D768-4867-85DE-16E20B1DB7A2}" presName="thickLine" presStyleLbl="alignNode1" presStyleIdx="9" presStyleCnt="13"/>
      <dgm:spPr/>
    </dgm:pt>
    <dgm:pt modelId="{0B2D4F99-5303-429C-B3A8-1957BF537553}" type="pres">
      <dgm:prSet presAssocID="{C25F5289-D768-4867-85DE-16E20B1DB7A2}" presName="horz1" presStyleCnt="0"/>
      <dgm:spPr/>
    </dgm:pt>
    <dgm:pt modelId="{2F42390C-E8C3-4BA7-AAFC-BA1FFA5FAB6B}" type="pres">
      <dgm:prSet presAssocID="{C25F5289-D768-4867-85DE-16E20B1DB7A2}" presName="tx1" presStyleLbl="revTx" presStyleIdx="9" presStyleCnt="13"/>
      <dgm:spPr/>
    </dgm:pt>
    <dgm:pt modelId="{CAA230CF-9AAF-435B-AAE2-E54A5961ACCF}" type="pres">
      <dgm:prSet presAssocID="{C25F5289-D768-4867-85DE-16E20B1DB7A2}" presName="vert1" presStyleCnt="0"/>
      <dgm:spPr/>
    </dgm:pt>
    <dgm:pt modelId="{D9CE250B-B578-4083-A780-817E01A9575F}" type="pres">
      <dgm:prSet presAssocID="{1A349DED-1B50-4C75-9736-5596F4F313E6}" presName="thickLine" presStyleLbl="alignNode1" presStyleIdx="10" presStyleCnt="13"/>
      <dgm:spPr/>
    </dgm:pt>
    <dgm:pt modelId="{4A693AB3-D091-48DD-97C8-17C4CEAE9439}" type="pres">
      <dgm:prSet presAssocID="{1A349DED-1B50-4C75-9736-5596F4F313E6}" presName="horz1" presStyleCnt="0"/>
      <dgm:spPr/>
    </dgm:pt>
    <dgm:pt modelId="{78671AAB-055B-4A89-8841-B29779B18675}" type="pres">
      <dgm:prSet presAssocID="{1A349DED-1B50-4C75-9736-5596F4F313E6}" presName="tx1" presStyleLbl="revTx" presStyleIdx="10" presStyleCnt="13"/>
      <dgm:spPr/>
    </dgm:pt>
    <dgm:pt modelId="{0CB9CEB9-B4E2-4AAA-B473-86794283CF40}" type="pres">
      <dgm:prSet presAssocID="{1A349DED-1B50-4C75-9736-5596F4F313E6}" presName="vert1" presStyleCnt="0"/>
      <dgm:spPr/>
    </dgm:pt>
    <dgm:pt modelId="{C1034E82-97C1-46A4-9223-8FC165E41A64}" type="pres">
      <dgm:prSet presAssocID="{22D1D238-CF2A-4743-B565-F133CF56A433}" presName="thickLine" presStyleLbl="alignNode1" presStyleIdx="11" presStyleCnt="13"/>
      <dgm:spPr/>
    </dgm:pt>
    <dgm:pt modelId="{183EECEB-99BF-4EBF-9E6F-6BB9DB997DE7}" type="pres">
      <dgm:prSet presAssocID="{22D1D238-CF2A-4743-B565-F133CF56A433}" presName="horz1" presStyleCnt="0"/>
      <dgm:spPr/>
    </dgm:pt>
    <dgm:pt modelId="{7D9E4D4F-8CF2-43B2-B983-177959A4CA61}" type="pres">
      <dgm:prSet presAssocID="{22D1D238-CF2A-4743-B565-F133CF56A433}" presName="tx1" presStyleLbl="revTx" presStyleIdx="11" presStyleCnt="13"/>
      <dgm:spPr/>
    </dgm:pt>
    <dgm:pt modelId="{7C10A088-564B-429A-B521-01D5B60945A5}" type="pres">
      <dgm:prSet presAssocID="{22D1D238-CF2A-4743-B565-F133CF56A433}" presName="vert1" presStyleCnt="0"/>
      <dgm:spPr/>
    </dgm:pt>
    <dgm:pt modelId="{C4CC887F-ECFC-4EC8-A00A-5AD1FBDE60B8}" type="pres">
      <dgm:prSet presAssocID="{F3E7C602-AAA4-4093-8D63-90AA3D38BE7C}" presName="thickLine" presStyleLbl="alignNode1" presStyleIdx="12" presStyleCnt="13"/>
      <dgm:spPr/>
    </dgm:pt>
    <dgm:pt modelId="{DEC2558B-6B7F-4402-9755-F7F7FD3A12AB}" type="pres">
      <dgm:prSet presAssocID="{F3E7C602-AAA4-4093-8D63-90AA3D38BE7C}" presName="horz1" presStyleCnt="0"/>
      <dgm:spPr/>
    </dgm:pt>
    <dgm:pt modelId="{4AA58ADB-C041-4139-8C43-337D20C6F895}" type="pres">
      <dgm:prSet presAssocID="{F3E7C602-AAA4-4093-8D63-90AA3D38BE7C}" presName="tx1" presStyleLbl="revTx" presStyleIdx="12" presStyleCnt="13"/>
      <dgm:spPr/>
    </dgm:pt>
    <dgm:pt modelId="{231C6819-25D9-4A40-9D3F-F9EF5D91EC3F}" type="pres">
      <dgm:prSet presAssocID="{F3E7C602-AAA4-4093-8D63-90AA3D38BE7C}" presName="vert1" presStyleCnt="0"/>
      <dgm:spPr/>
    </dgm:pt>
  </dgm:ptLst>
  <dgm:cxnLst>
    <dgm:cxn modelId="{C13AD109-9FA4-4B63-868F-C4EB7B1F99F7}" type="presOf" srcId="{68B67BC2-40E7-473B-B9F1-39162F355C17}" destId="{71631850-16DF-48FA-BDAD-E91C3761F9A6}" srcOrd="0" destOrd="0" presId="urn:microsoft.com/office/officeart/2008/layout/LinedList"/>
    <dgm:cxn modelId="{59B44A1D-3E0B-4CA0-B79F-511DE5B311D2}" type="presOf" srcId="{DD40913A-B95A-4C53-994A-429CA9B35EB2}" destId="{DDA57D47-5E4D-4A4F-BC0E-23550B92DC5D}" srcOrd="0" destOrd="0" presId="urn:microsoft.com/office/officeart/2008/layout/LinedList"/>
    <dgm:cxn modelId="{A98A515F-ECA4-4553-A2BC-9F89DC57399E}" type="presOf" srcId="{22D1D238-CF2A-4743-B565-F133CF56A433}" destId="{7D9E4D4F-8CF2-43B2-B983-177959A4CA61}" srcOrd="0" destOrd="0" presId="urn:microsoft.com/office/officeart/2008/layout/LinedList"/>
    <dgm:cxn modelId="{0DD53A57-84D5-4560-BBF9-2AE640B5C7C5}" type="presOf" srcId="{C25F5289-D768-4867-85DE-16E20B1DB7A2}" destId="{2F42390C-E8C3-4BA7-AAFC-BA1FFA5FAB6B}" srcOrd="0" destOrd="0" presId="urn:microsoft.com/office/officeart/2008/layout/LinedList"/>
    <dgm:cxn modelId="{EE301988-DE91-4EC9-B67E-86B562B8FDC6}" type="presOf" srcId="{F133EA31-C868-4785-9E79-02B9664E8B51}" destId="{534E64AC-149C-4C1A-AAA9-25F6D00A6274}" srcOrd="0" destOrd="0" presId="urn:microsoft.com/office/officeart/2008/layout/LinedList"/>
    <dgm:cxn modelId="{C698A391-C26E-4BED-900F-256A630087A8}" type="presOf" srcId="{80127F98-74A2-49D6-B03C-5ACCECBCBE75}" destId="{26EB7CB1-A324-4CC3-B979-2EC33BE46DDC}" srcOrd="0" destOrd="0" presId="urn:microsoft.com/office/officeart/2008/layout/LinedList"/>
    <dgm:cxn modelId="{952C0992-E382-4BDA-AB7A-E204BB1F5B86}" type="presOf" srcId="{66E30A94-B149-4ACA-9091-1172BD0A4251}" destId="{F8B85DA3-074B-44E0-ADD6-EDC5D846D60E}" srcOrd="0" destOrd="0" presId="urn:microsoft.com/office/officeart/2008/layout/LinedList"/>
    <dgm:cxn modelId="{E8347394-709F-42AA-949F-6AFAA09F1D25}" type="presOf" srcId="{ED13A60D-C2FE-4E60-A1A5-3903A4334D28}" destId="{D585E8A4-A84A-4CE5-9FD1-237877DCC748}" srcOrd="0" destOrd="0" presId="urn:microsoft.com/office/officeart/2008/layout/LinedList"/>
    <dgm:cxn modelId="{0AA3809B-B9DF-4E47-B856-44CF30DC1E7E}" srcId="{87039905-E034-4792-8301-88566686C2FE}" destId="{C25F5289-D768-4867-85DE-16E20B1DB7A2}" srcOrd="9" destOrd="0" parTransId="{1469C4B0-76F2-4615-901B-99048C4B5E48}" sibTransId="{E2838702-5D6F-4D17-9795-23D98B4448A0}"/>
    <dgm:cxn modelId="{D20491A5-79E5-4F39-BDD5-D033D0C4B624}" type="presOf" srcId="{EACEE2C4-8A8F-4108-A959-081682582008}" destId="{EB84827E-8FB4-4323-B4D5-BB4402F00468}" srcOrd="0" destOrd="0" presId="urn:microsoft.com/office/officeart/2008/layout/LinedList"/>
    <dgm:cxn modelId="{8ACCF0AF-2C0D-481B-9E3F-85F9DB3641A8}" srcId="{87039905-E034-4792-8301-88566686C2FE}" destId="{6D2EC1F9-80A6-4360-AEE9-2958BD232A4F}" srcOrd="4" destOrd="0" parTransId="{EC1FCF96-4E47-4FAA-8185-93DAC439B907}" sibTransId="{019C2077-A345-4EBB-AB6D-710D0A3ACA10}"/>
    <dgm:cxn modelId="{CB8F6EBB-E42E-4A0F-B7DE-A4BAE17616F5}" srcId="{87039905-E034-4792-8301-88566686C2FE}" destId="{66E30A94-B149-4ACA-9091-1172BD0A4251}" srcOrd="1" destOrd="0" parTransId="{2FAD4C9B-224D-45DD-B372-1591262CDCA2}" sibTransId="{7A1ADE2F-0759-4A59-A8B8-8C9993125878}"/>
    <dgm:cxn modelId="{42E7B9BD-87EB-4C63-8A77-DCC7EFF49525}" srcId="{87039905-E034-4792-8301-88566686C2FE}" destId="{68B67BC2-40E7-473B-B9F1-39162F355C17}" srcOrd="8" destOrd="0" parTransId="{A91F4884-2EFC-4C1C-BCC1-21B3BA0C7FBA}" sibTransId="{12BA9BCC-C7C6-4E36-85CC-E50317507A32}"/>
    <dgm:cxn modelId="{7004F3C2-A41B-47A8-B099-C0DF0EF55D0B}" type="presOf" srcId="{1A349DED-1B50-4C75-9736-5596F4F313E6}" destId="{78671AAB-055B-4A89-8841-B29779B18675}" srcOrd="0" destOrd="0" presId="urn:microsoft.com/office/officeart/2008/layout/LinedList"/>
    <dgm:cxn modelId="{BF316ECD-8341-4DAA-9EAB-50F1625110FB}" srcId="{87039905-E034-4792-8301-88566686C2FE}" destId="{F133EA31-C868-4785-9E79-02B9664E8B51}" srcOrd="5" destOrd="0" parTransId="{EAB0B019-5E86-4684-8EE3-10CB8918B5CC}" sibTransId="{046EB548-6147-4E5C-A862-74858F14E854}"/>
    <dgm:cxn modelId="{4F0B87CF-A9C7-474E-9694-E89D517343EC}" srcId="{87039905-E034-4792-8301-88566686C2FE}" destId="{1A349DED-1B50-4C75-9736-5596F4F313E6}" srcOrd="10" destOrd="0" parTransId="{363B5136-9C7F-4C3E-A45A-1B5D0C19AD3E}" sibTransId="{A6D60727-00B7-4E50-8121-D3C5567563DD}"/>
    <dgm:cxn modelId="{19281CD4-349B-440B-9085-1BDF94059293}" type="presOf" srcId="{F3E7C602-AAA4-4093-8D63-90AA3D38BE7C}" destId="{4AA58ADB-C041-4139-8C43-337D20C6F895}" srcOrd="0" destOrd="0" presId="urn:microsoft.com/office/officeart/2008/layout/LinedList"/>
    <dgm:cxn modelId="{ED6CE1D7-F20E-408F-9566-D98A6DAE85BE}" srcId="{87039905-E034-4792-8301-88566686C2FE}" destId="{F3E7C602-AAA4-4093-8D63-90AA3D38BE7C}" srcOrd="12" destOrd="0" parTransId="{062A3748-A49F-4D92-A7D5-637A5D3EEC11}" sibTransId="{2E1ADAB7-80E0-4A75-8FF6-5BDFB29A967B}"/>
    <dgm:cxn modelId="{8E7312D8-9CE6-49F0-8F9F-2B318C95FC87}" srcId="{87039905-E034-4792-8301-88566686C2FE}" destId="{DD40913A-B95A-4C53-994A-429CA9B35EB2}" srcOrd="2" destOrd="0" parTransId="{3F73E60B-9C05-4165-BA56-92180C2A8533}" sibTransId="{8240F8C7-8EFF-4AC9-8DF6-E55C90FA686B}"/>
    <dgm:cxn modelId="{319955D8-78B3-4925-8BA0-D5DBE1EA60A6}" type="presOf" srcId="{87039905-E034-4792-8301-88566686C2FE}" destId="{01DA81D9-824C-4FA8-BAB1-B7FE1028D90B}" srcOrd="0" destOrd="0" presId="urn:microsoft.com/office/officeart/2008/layout/LinedList"/>
    <dgm:cxn modelId="{E3AEAADB-C0E1-4111-8B4E-6634EBBD7EFD}" srcId="{87039905-E034-4792-8301-88566686C2FE}" destId="{80127F98-74A2-49D6-B03C-5ACCECBCBE75}" srcOrd="6" destOrd="0" parTransId="{CD9890A6-C5F0-494E-B0E7-F1F34C1DFCF0}" sibTransId="{08C3A35B-681D-46F1-A8E5-D656B006065B}"/>
    <dgm:cxn modelId="{6FF89DDD-9375-4DAD-89FF-92A690264335}" srcId="{87039905-E034-4792-8301-88566686C2FE}" destId="{5D182FDF-82A9-4484-8450-245ADAD4F96B}" srcOrd="0" destOrd="0" parTransId="{525F78AA-E740-4A52-9E3F-2DA585D82AD6}" sibTransId="{88654618-75ED-4ED4-8146-4F978594CEB4}"/>
    <dgm:cxn modelId="{78CCE3DE-91BD-4BE6-9CA2-5363E5DD7A3A}" srcId="{87039905-E034-4792-8301-88566686C2FE}" destId="{EACEE2C4-8A8F-4108-A959-081682582008}" srcOrd="3" destOrd="0" parTransId="{ED455EA0-DC89-4B49-A99A-03A6BA010D2C}" sibTransId="{E15DA8EC-6F2D-4BD7-BCBC-D35B4361A5EB}"/>
    <dgm:cxn modelId="{AAC7C2E8-6654-4170-AE78-88D2F021C33E}" srcId="{87039905-E034-4792-8301-88566686C2FE}" destId="{ED13A60D-C2FE-4E60-A1A5-3903A4334D28}" srcOrd="7" destOrd="0" parTransId="{D554CF18-FA7E-45A8-B7BB-E448878BF77D}" sibTransId="{E740886E-EDFF-498F-BC62-CFD8271367A8}"/>
    <dgm:cxn modelId="{B9F8B0EF-2A5F-4B31-BBA9-7F1F345339AF}" type="presOf" srcId="{6D2EC1F9-80A6-4360-AEE9-2958BD232A4F}" destId="{8452C30C-7C3E-4B07-B29F-2F7B9BB4CEDE}" srcOrd="0" destOrd="0" presId="urn:microsoft.com/office/officeart/2008/layout/LinedList"/>
    <dgm:cxn modelId="{5D29C3EF-E0D4-4914-B84D-BDFFAE6BAEC6}" type="presOf" srcId="{5D182FDF-82A9-4484-8450-245ADAD4F96B}" destId="{C1457755-5E67-46DA-A58B-4772D14630CE}" srcOrd="0" destOrd="0" presId="urn:microsoft.com/office/officeart/2008/layout/LinedList"/>
    <dgm:cxn modelId="{5F83F9FD-B516-4E4C-BD61-EC6251A67C3E}" srcId="{87039905-E034-4792-8301-88566686C2FE}" destId="{22D1D238-CF2A-4743-B565-F133CF56A433}" srcOrd="11" destOrd="0" parTransId="{5059B35B-8FA5-49E4-8C34-637D214336B4}" sibTransId="{3E56488B-202A-4D1E-8CAC-49D31C71784F}"/>
    <dgm:cxn modelId="{B39D8822-8110-4EFA-8182-0F60FEEC6356}" type="presParOf" srcId="{01DA81D9-824C-4FA8-BAB1-B7FE1028D90B}" destId="{8CEC74C8-3297-4C6A-A681-7041F12EBCC0}" srcOrd="0" destOrd="0" presId="urn:microsoft.com/office/officeart/2008/layout/LinedList"/>
    <dgm:cxn modelId="{206F420C-EDF9-4DBC-8BA5-D230B9F30CE5}" type="presParOf" srcId="{01DA81D9-824C-4FA8-BAB1-B7FE1028D90B}" destId="{A902B258-59CE-4E2B-BB77-1EC61A25E910}" srcOrd="1" destOrd="0" presId="urn:microsoft.com/office/officeart/2008/layout/LinedList"/>
    <dgm:cxn modelId="{B5CEFC32-36BE-470E-ADEE-6A3A134C34D9}" type="presParOf" srcId="{A902B258-59CE-4E2B-BB77-1EC61A25E910}" destId="{C1457755-5E67-46DA-A58B-4772D14630CE}" srcOrd="0" destOrd="0" presId="urn:microsoft.com/office/officeart/2008/layout/LinedList"/>
    <dgm:cxn modelId="{7A2885C4-1C87-47EC-A5C5-39DBE632FAFB}" type="presParOf" srcId="{A902B258-59CE-4E2B-BB77-1EC61A25E910}" destId="{801B5658-53B5-4711-A2A2-4D7BBD5F79F6}" srcOrd="1" destOrd="0" presId="urn:microsoft.com/office/officeart/2008/layout/LinedList"/>
    <dgm:cxn modelId="{DC081F34-9A9B-436B-98B0-744C915D85BA}" type="presParOf" srcId="{01DA81D9-824C-4FA8-BAB1-B7FE1028D90B}" destId="{C72B0471-6396-46F8-BB26-C3FEB8F5A8C5}" srcOrd="2" destOrd="0" presId="urn:microsoft.com/office/officeart/2008/layout/LinedList"/>
    <dgm:cxn modelId="{E3CD4ACE-BA55-4AA7-98D2-B5B4F1882086}" type="presParOf" srcId="{01DA81D9-824C-4FA8-BAB1-B7FE1028D90B}" destId="{18F0103B-66F5-4880-AEB6-195C759E3B4F}" srcOrd="3" destOrd="0" presId="urn:microsoft.com/office/officeart/2008/layout/LinedList"/>
    <dgm:cxn modelId="{045D335D-2C2F-41E0-AC78-DBA1C944F8E0}" type="presParOf" srcId="{18F0103B-66F5-4880-AEB6-195C759E3B4F}" destId="{F8B85DA3-074B-44E0-ADD6-EDC5D846D60E}" srcOrd="0" destOrd="0" presId="urn:microsoft.com/office/officeart/2008/layout/LinedList"/>
    <dgm:cxn modelId="{2B97BB16-F0BD-479B-AE92-4DF70DC0A910}" type="presParOf" srcId="{18F0103B-66F5-4880-AEB6-195C759E3B4F}" destId="{F7AE69BF-C0DD-4377-8B81-D22AC84F6EE7}" srcOrd="1" destOrd="0" presId="urn:microsoft.com/office/officeart/2008/layout/LinedList"/>
    <dgm:cxn modelId="{D4039813-CA7D-4E24-9DCD-0D3F9FC5EC66}" type="presParOf" srcId="{01DA81D9-824C-4FA8-BAB1-B7FE1028D90B}" destId="{AF72736C-5C81-4FC5-A1D9-F3FA8CA7E57D}" srcOrd="4" destOrd="0" presId="urn:microsoft.com/office/officeart/2008/layout/LinedList"/>
    <dgm:cxn modelId="{077ACBE3-869F-4882-9940-34CF65ED268B}" type="presParOf" srcId="{01DA81D9-824C-4FA8-BAB1-B7FE1028D90B}" destId="{BA3AF63C-B9C3-460B-9455-A277B5B54148}" srcOrd="5" destOrd="0" presId="urn:microsoft.com/office/officeart/2008/layout/LinedList"/>
    <dgm:cxn modelId="{CEA5B961-DEDC-4002-806F-5DA1CA2E345F}" type="presParOf" srcId="{BA3AF63C-B9C3-460B-9455-A277B5B54148}" destId="{DDA57D47-5E4D-4A4F-BC0E-23550B92DC5D}" srcOrd="0" destOrd="0" presId="urn:microsoft.com/office/officeart/2008/layout/LinedList"/>
    <dgm:cxn modelId="{6D32CDAA-E8FA-4452-BACF-A539467B65A1}" type="presParOf" srcId="{BA3AF63C-B9C3-460B-9455-A277B5B54148}" destId="{02FDF678-8C57-48C8-B9E9-2E7C354C0EC9}" srcOrd="1" destOrd="0" presId="urn:microsoft.com/office/officeart/2008/layout/LinedList"/>
    <dgm:cxn modelId="{948E7632-923C-4898-B3A8-6500BF2AD5A8}" type="presParOf" srcId="{01DA81D9-824C-4FA8-BAB1-B7FE1028D90B}" destId="{11E8E085-8CEE-4CF7-A3F5-546ECFF16426}" srcOrd="6" destOrd="0" presId="urn:microsoft.com/office/officeart/2008/layout/LinedList"/>
    <dgm:cxn modelId="{95837466-7103-41CB-86EF-96CFC4CE8130}" type="presParOf" srcId="{01DA81D9-824C-4FA8-BAB1-B7FE1028D90B}" destId="{8D3E008F-4B8B-4931-8482-D8E9F12A1C04}" srcOrd="7" destOrd="0" presId="urn:microsoft.com/office/officeart/2008/layout/LinedList"/>
    <dgm:cxn modelId="{A81CB066-1D99-4DF7-AD43-B23B9FAE19DB}" type="presParOf" srcId="{8D3E008F-4B8B-4931-8482-D8E9F12A1C04}" destId="{EB84827E-8FB4-4323-B4D5-BB4402F00468}" srcOrd="0" destOrd="0" presId="urn:microsoft.com/office/officeart/2008/layout/LinedList"/>
    <dgm:cxn modelId="{3BCB7DAA-84E2-463E-A188-4F9C5D6FB5AF}" type="presParOf" srcId="{8D3E008F-4B8B-4931-8482-D8E9F12A1C04}" destId="{3BD58282-1070-4F1E-BDEF-1F202908374F}" srcOrd="1" destOrd="0" presId="urn:microsoft.com/office/officeart/2008/layout/LinedList"/>
    <dgm:cxn modelId="{ECB17E5A-CA49-4FBE-A979-FB578E831097}" type="presParOf" srcId="{01DA81D9-824C-4FA8-BAB1-B7FE1028D90B}" destId="{137D4D00-E30C-41F8-A74F-A258F3BC4C5B}" srcOrd="8" destOrd="0" presId="urn:microsoft.com/office/officeart/2008/layout/LinedList"/>
    <dgm:cxn modelId="{7994DEFB-0FBF-4197-BD06-948AD08C2E3A}" type="presParOf" srcId="{01DA81D9-824C-4FA8-BAB1-B7FE1028D90B}" destId="{B0788E48-0CFE-42E3-87B8-5896D40B00FE}" srcOrd="9" destOrd="0" presId="urn:microsoft.com/office/officeart/2008/layout/LinedList"/>
    <dgm:cxn modelId="{CB909D3C-1CAB-4937-8B6F-264205C8E819}" type="presParOf" srcId="{B0788E48-0CFE-42E3-87B8-5896D40B00FE}" destId="{8452C30C-7C3E-4B07-B29F-2F7B9BB4CEDE}" srcOrd="0" destOrd="0" presId="urn:microsoft.com/office/officeart/2008/layout/LinedList"/>
    <dgm:cxn modelId="{01B5DB44-FD0D-4CF9-9AAA-57290584CF0B}" type="presParOf" srcId="{B0788E48-0CFE-42E3-87B8-5896D40B00FE}" destId="{7C885DB8-4C9D-428A-9A1A-C52225BD21D0}" srcOrd="1" destOrd="0" presId="urn:microsoft.com/office/officeart/2008/layout/LinedList"/>
    <dgm:cxn modelId="{B6DB0E2E-2762-4578-A67D-2675B7C53B58}" type="presParOf" srcId="{01DA81D9-824C-4FA8-BAB1-B7FE1028D90B}" destId="{159750FF-8661-45CA-9F46-D22210D72B22}" srcOrd="10" destOrd="0" presId="urn:microsoft.com/office/officeart/2008/layout/LinedList"/>
    <dgm:cxn modelId="{2F81FAB0-6824-4725-A651-640546E5F810}" type="presParOf" srcId="{01DA81D9-824C-4FA8-BAB1-B7FE1028D90B}" destId="{B0014E28-F7A2-4412-AA40-1CD4C47D666D}" srcOrd="11" destOrd="0" presId="urn:microsoft.com/office/officeart/2008/layout/LinedList"/>
    <dgm:cxn modelId="{161CB0E2-3954-48CA-BD1A-3E17BBB901D1}" type="presParOf" srcId="{B0014E28-F7A2-4412-AA40-1CD4C47D666D}" destId="{534E64AC-149C-4C1A-AAA9-25F6D00A6274}" srcOrd="0" destOrd="0" presId="urn:microsoft.com/office/officeart/2008/layout/LinedList"/>
    <dgm:cxn modelId="{30431A6E-C550-404E-8669-7EFA5F622C96}" type="presParOf" srcId="{B0014E28-F7A2-4412-AA40-1CD4C47D666D}" destId="{E8A941E8-767F-4250-BAEC-F71EA4AD4A68}" srcOrd="1" destOrd="0" presId="urn:microsoft.com/office/officeart/2008/layout/LinedList"/>
    <dgm:cxn modelId="{B776C628-6BA6-4B18-B835-9384FF995E54}" type="presParOf" srcId="{01DA81D9-824C-4FA8-BAB1-B7FE1028D90B}" destId="{2C239082-BCD4-40A1-A2B8-30FFE2D355A6}" srcOrd="12" destOrd="0" presId="urn:microsoft.com/office/officeart/2008/layout/LinedList"/>
    <dgm:cxn modelId="{C8138869-0F40-4793-9F15-09B2838D0499}" type="presParOf" srcId="{01DA81D9-824C-4FA8-BAB1-B7FE1028D90B}" destId="{766D5BC1-A2B3-404B-BFF1-2442F093071F}" srcOrd="13" destOrd="0" presId="urn:microsoft.com/office/officeart/2008/layout/LinedList"/>
    <dgm:cxn modelId="{4C897E96-AC54-4C41-A0B4-3690E3F63FBD}" type="presParOf" srcId="{766D5BC1-A2B3-404B-BFF1-2442F093071F}" destId="{26EB7CB1-A324-4CC3-B979-2EC33BE46DDC}" srcOrd="0" destOrd="0" presId="urn:microsoft.com/office/officeart/2008/layout/LinedList"/>
    <dgm:cxn modelId="{F709F9EC-B935-4EEC-AB6F-C294836F73B2}" type="presParOf" srcId="{766D5BC1-A2B3-404B-BFF1-2442F093071F}" destId="{0C6B1D88-83C2-4305-A153-0EFE6589FB22}" srcOrd="1" destOrd="0" presId="urn:microsoft.com/office/officeart/2008/layout/LinedList"/>
    <dgm:cxn modelId="{9A8A2875-15F2-4FE8-9716-FA78517CAE7A}" type="presParOf" srcId="{01DA81D9-824C-4FA8-BAB1-B7FE1028D90B}" destId="{463A6FC9-1159-4945-B49D-790BB4B7E0CA}" srcOrd="14" destOrd="0" presId="urn:microsoft.com/office/officeart/2008/layout/LinedList"/>
    <dgm:cxn modelId="{A52AFC03-47C3-4141-9671-4F76A8D56DA4}" type="presParOf" srcId="{01DA81D9-824C-4FA8-BAB1-B7FE1028D90B}" destId="{AFCEC7BD-5C9B-4003-8C38-5DE266568F76}" srcOrd="15" destOrd="0" presId="urn:microsoft.com/office/officeart/2008/layout/LinedList"/>
    <dgm:cxn modelId="{2C32EA1A-D32D-4348-ADFA-A2201E2D0321}" type="presParOf" srcId="{AFCEC7BD-5C9B-4003-8C38-5DE266568F76}" destId="{D585E8A4-A84A-4CE5-9FD1-237877DCC748}" srcOrd="0" destOrd="0" presId="urn:microsoft.com/office/officeart/2008/layout/LinedList"/>
    <dgm:cxn modelId="{23730DA4-AD8A-4835-BBF2-BF9A2841E05F}" type="presParOf" srcId="{AFCEC7BD-5C9B-4003-8C38-5DE266568F76}" destId="{1CFBB5F3-EF72-4F2B-BFDF-6DE513A56F13}" srcOrd="1" destOrd="0" presId="urn:microsoft.com/office/officeart/2008/layout/LinedList"/>
    <dgm:cxn modelId="{2344A995-2241-4530-BDCC-583837CDC74C}" type="presParOf" srcId="{01DA81D9-824C-4FA8-BAB1-B7FE1028D90B}" destId="{CB8D552A-227D-4BC1-8EB8-3A684D479F87}" srcOrd="16" destOrd="0" presId="urn:microsoft.com/office/officeart/2008/layout/LinedList"/>
    <dgm:cxn modelId="{6E0590AD-C7F6-40C2-AB4D-D034213D8ECD}" type="presParOf" srcId="{01DA81D9-824C-4FA8-BAB1-B7FE1028D90B}" destId="{0AA56DB4-B8AA-44B7-A97F-8F3F63B5F180}" srcOrd="17" destOrd="0" presId="urn:microsoft.com/office/officeart/2008/layout/LinedList"/>
    <dgm:cxn modelId="{89AC0431-1A5F-4CC6-812B-74F73CECD132}" type="presParOf" srcId="{0AA56DB4-B8AA-44B7-A97F-8F3F63B5F180}" destId="{71631850-16DF-48FA-BDAD-E91C3761F9A6}" srcOrd="0" destOrd="0" presId="urn:microsoft.com/office/officeart/2008/layout/LinedList"/>
    <dgm:cxn modelId="{9E96CE6C-9CC1-4A58-9313-2577895A0346}" type="presParOf" srcId="{0AA56DB4-B8AA-44B7-A97F-8F3F63B5F180}" destId="{7A9B5444-4AD2-4D1E-AE78-1255900BDF87}" srcOrd="1" destOrd="0" presId="urn:microsoft.com/office/officeart/2008/layout/LinedList"/>
    <dgm:cxn modelId="{E21A12D4-D3B4-4973-8C0D-548AC632DB5A}" type="presParOf" srcId="{01DA81D9-824C-4FA8-BAB1-B7FE1028D90B}" destId="{2DA77C87-2EAE-43E2-A2D4-6C6F36FEA35F}" srcOrd="18" destOrd="0" presId="urn:microsoft.com/office/officeart/2008/layout/LinedList"/>
    <dgm:cxn modelId="{10CD30E9-4B90-4E06-A15D-BA9ED061D56B}" type="presParOf" srcId="{01DA81D9-824C-4FA8-BAB1-B7FE1028D90B}" destId="{0B2D4F99-5303-429C-B3A8-1957BF537553}" srcOrd="19" destOrd="0" presId="urn:microsoft.com/office/officeart/2008/layout/LinedList"/>
    <dgm:cxn modelId="{D6E31CD8-EA6A-46A6-943E-B67789E4FD0C}" type="presParOf" srcId="{0B2D4F99-5303-429C-B3A8-1957BF537553}" destId="{2F42390C-E8C3-4BA7-AAFC-BA1FFA5FAB6B}" srcOrd="0" destOrd="0" presId="urn:microsoft.com/office/officeart/2008/layout/LinedList"/>
    <dgm:cxn modelId="{F34BB625-4C1D-4F31-8032-B402164DA298}" type="presParOf" srcId="{0B2D4F99-5303-429C-B3A8-1957BF537553}" destId="{CAA230CF-9AAF-435B-AAE2-E54A5961ACCF}" srcOrd="1" destOrd="0" presId="urn:microsoft.com/office/officeart/2008/layout/LinedList"/>
    <dgm:cxn modelId="{F49E0E25-3814-4645-9F5B-516A5B192A5D}" type="presParOf" srcId="{01DA81D9-824C-4FA8-BAB1-B7FE1028D90B}" destId="{D9CE250B-B578-4083-A780-817E01A9575F}" srcOrd="20" destOrd="0" presId="urn:microsoft.com/office/officeart/2008/layout/LinedList"/>
    <dgm:cxn modelId="{BD7C4818-10C7-42CE-9E38-D488F470F4A2}" type="presParOf" srcId="{01DA81D9-824C-4FA8-BAB1-B7FE1028D90B}" destId="{4A693AB3-D091-48DD-97C8-17C4CEAE9439}" srcOrd="21" destOrd="0" presId="urn:microsoft.com/office/officeart/2008/layout/LinedList"/>
    <dgm:cxn modelId="{802B5D11-6A87-4369-A962-3334521EDA64}" type="presParOf" srcId="{4A693AB3-D091-48DD-97C8-17C4CEAE9439}" destId="{78671AAB-055B-4A89-8841-B29779B18675}" srcOrd="0" destOrd="0" presId="urn:microsoft.com/office/officeart/2008/layout/LinedList"/>
    <dgm:cxn modelId="{F02BFE9E-9CEE-4875-A581-0D519BCFB47D}" type="presParOf" srcId="{4A693AB3-D091-48DD-97C8-17C4CEAE9439}" destId="{0CB9CEB9-B4E2-4AAA-B473-86794283CF40}" srcOrd="1" destOrd="0" presId="urn:microsoft.com/office/officeart/2008/layout/LinedList"/>
    <dgm:cxn modelId="{1A6C5D55-1B60-4FB3-9A2D-C0D217156FF3}" type="presParOf" srcId="{01DA81D9-824C-4FA8-BAB1-B7FE1028D90B}" destId="{C1034E82-97C1-46A4-9223-8FC165E41A64}" srcOrd="22" destOrd="0" presId="urn:microsoft.com/office/officeart/2008/layout/LinedList"/>
    <dgm:cxn modelId="{A5AF54B2-D339-4181-A0FE-C6497DDA7DAE}" type="presParOf" srcId="{01DA81D9-824C-4FA8-BAB1-B7FE1028D90B}" destId="{183EECEB-99BF-4EBF-9E6F-6BB9DB997DE7}" srcOrd="23" destOrd="0" presId="urn:microsoft.com/office/officeart/2008/layout/LinedList"/>
    <dgm:cxn modelId="{FA324A83-69CF-4023-B49B-D0D7C2915731}" type="presParOf" srcId="{183EECEB-99BF-4EBF-9E6F-6BB9DB997DE7}" destId="{7D9E4D4F-8CF2-43B2-B983-177959A4CA61}" srcOrd="0" destOrd="0" presId="urn:microsoft.com/office/officeart/2008/layout/LinedList"/>
    <dgm:cxn modelId="{6ED87575-50BD-49AB-BFFF-70C44E0222AF}" type="presParOf" srcId="{183EECEB-99BF-4EBF-9E6F-6BB9DB997DE7}" destId="{7C10A088-564B-429A-B521-01D5B60945A5}" srcOrd="1" destOrd="0" presId="urn:microsoft.com/office/officeart/2008/layout/LinedList"/>
    <dgm:cxn modelId="{51C1E39F-1DF8-403A-A313-5EEEEFF24B97}" type="presParOf" srcId="{01DA81D9-824C-4FA8-BAB1-B7FE1028D90B}" destId="{C4CC887F-ECFC-4EC8-A00A-5AD1FBDE60B8}" srcOrd="24" destOrd="0" presId="urn:microsoft.com/office/officeart/2008/layout/LinedList"/>
    <dgm:cxn modelId="{C70A9609-C05B-45B7-AE7C-49050250CB1F}" type="presParOf" srcId="{01DA81D9-824C-4FA8-BAB1-B7FE1028D90B}" destId="{DEC2558B-6B7F-4402-9755-F7F7FD3A12AB}" srcOrd="25" destOrd="0" presId="urn:microsoft.com/office/officeart/2008/layout/LinedList"/>
    <dgm:cxn modelId="{EBDAB8A4-4711-411E-80A7-A09754F5FC99}" type="presParOf" srcId="{DEC2558B-6B7F-4402-9755-F7F7FD3A12AB}" destId="{4AA58ADB-C041-4139-8C43-337D20C6F895}" srcOrd="0" destOrd="0" presId="urn:microsoft.com/office/officeart/2008/layout/LinedList"/>
    <dgm:cxn modelId="{43E9ED75-AD35-4434-93BB-5CD2492D1485}" type="presParOf" srcId="{DEC2558B-6B7F-4402-9755-F7F7FD3A12AB}" destId="{231C6819-25D9-4A40-9D3F-F9EF5D91EC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31DC8-D8C1-46A9-90AB-53FE591D3FB1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B22C56-2285-47D3-B317-C1B9432E5CA1}">
      <dsp:nvSpPr>
        <dsp:cNvPr id="0" name=""/>
        <dsp:cNvSpPr/>
      </dsp:nvSpPr>
      <dsp:spPr>
        <a:xfrm>
          <a:off x="0" y="680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void drawDo()</a:t>
          </a:r>
        </a:p>
      </dsp:txBody>
      <dsp:txXfrm>
        <a:off x="0" y="680"/>
        <a:ext cx="6089650" cy="371384"/>
      </dsp:txXfrm>
    </dsp:sp>
    <dsp:sp modelId="{DB9CAB3F-5A53-4770-B9FC-2686E759F806}">
      <dsp:nvSpPr>
        <dsp:cNvPr id="0" name=""/>
        <dsp:cNvSpPr/>
      </dsp:nvSpPr>
      <dsp:spPr>
        <a:xfrm>
          <a:off x="0" y="372064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482753"/>
                <a:satOff val="-1244"/>
                <a:lumOff val="-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"/>
                <a:satOff val="-1244"/>
                <a:lumOff val="-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"/>
                <a:satOff val="-1244"/>
                <a:lumOff val="-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"/>
              <a:satOff val="-1244"/>
              <a:lumOff val="-84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ED2F9-D7EF-4C79-AB62-2C5689C892C3}">
      <dsp:nvSpPr>
        <dsp:cNvPr id="0" name=""/>
        <dsp:cNvSpPr/>
      </dsp:nvSpPr>
      <dsp:spPr>
        <a:xfrm>
          <a:off x="0" y="372064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{</a:t>
          </a:r>
        </a:p>
      </dsp:txBody>
      <dsp:txXfrm>
        <a:off x="0" y="372064"/>
        <a:ext cx="6089650" cy="371384"/>
      </dsp:txXfrm>
    </dsp:sp>
    <dsp:sp modelId="{12CB4320-EEA4-408D-B144-E1C9FE3EFF97}">
      <dsp:nvSpPr>
        <dsp:cNvPr id="0" name=""/>
        <dsp:cNvSpPr/>
      </dsp:nvSpPr>
      <dsp:spPr>
        <a:xfrm>
          <a:off x="0" y="743448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33C5A5-DCA9-4C11-BA37-47AF122B6A21}">
      <dsp:nvSpPr>
        <dsp:cNvPr id="0" name=""/>
        <dsp:cNvSpPr/>
      </dsp:nvSpPr>
      <dsp:spPr>
        <a:xfrm>
          <a:off x="0" y="743448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 (int i = 0; i &lt; doS.length; i++)</a:t>
          </a:r>
        </a:p>
      </dsp:txBody>
      <dsp:txXfrm>
        <a:off x="0" y="743448"/>
        <a:ext cx="6089650" cy="371384"/>
      </dsp:txXfrm>
    </dsp:sp>
    <dsp:sp modelId="{FED00DD3-8F94-434B-8E7A-F9026B29E96F}">
      <dsp:nvSpPr>
        <dsp:cNvPr id="0" name=""/>
        <dsp:cNvSpPr/>
      </dsp:nvSpPr>
      <dsp:spPr>
        <a:xfrm>
          <a:off x="0" y="1114833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1448259"/>
                <a:satOff val="-3733"/>
                <a:lumOff val="-25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48259"/>
                <a:satOff val="-3733"/>
                <a:lumOff val="-25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48259"/>
                <a:satOff val="-3733"/>
                <a:lumOff val="-25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448259"/>
              <a:satOff val="-3733"/>
              <a:lumOff val="-252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77AA30-41EE-4D18-AEA7-BADD207BEB69}">
      <dsp:nvSpPr>
        <dsp:cNvPr id="0" name=""/>
        <dsp:cNvSpPr/>
      </dsp:nvSpPr>
      <dsp:spPr>
        <a:xfrm>
          <a:off x="0" y="1114833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{</a:t>
          </a:r>
        </a:p>
      </dsp:txBody>
      <dsp:txXfrm>
        <a:off x="0" y="1114833"/>
        <a:ext cx="6089650" cy="371384"/>
      </dsp:txXfrm>
    </dsp:sp>
    <dsp:sp modelId="{18AA83A5-8D6E-4212-9885-53CF15E50CDD}">
      <dsp:nvSpPr>
        <dsp:cNvPr id="0" name=""/>
        <dsp:cNvSpPr/>
      </dsp:nvSpPr>
      <dsp:spPr>
        <a:xfrm>
          <a:off x="0" y="1486217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A2D330-AD09-41DF-9334-C92363A0E43F}">
      <dsp:nvSpPr>
        <dsp:cNvPr id="0" name=""/>
        <dsp:cNvSpPr/>
      </dsp:nvSpPr>
      <dsp:spPr>
        <a:xfrm>
          <a:off x="0" y="1486217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 xTemp = 40 + 283 * (i%4);</a:t>
          </a:r>
        </a:p>
      </dsp:txBody>
      <dsp:txXfrm>
        <a:off x="0" y="1486217"/>
        <a:ext cx="6089650" cy="371384"/>
      </dsp:txXfrm>
    </dsp:sp>
    <dsp:sp modelId="{55AC9803-04CB-46FC-8E6B-B50D26FC8964}">
      <dsp:nvSpPr>
        <dsp:cNvPr id="0" name=""/>
        <dsp:cNvSpPr/>
      </dsp:nvSpPr>
      <dsp:spPr>
        <a:xfrm>
          <a:off x="0" y="1857601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2413765"/>
                <a:satOff val="-6221"/>
                <a:lumOff val="-4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13765"/>
                <a:satOff val="-6221"/>
                <a:lumOff val="-4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13765"/>
                <a:satOff val="-6221"/>
                <a:lumOff val="-4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413765"/>
              <a:satOff val="-6221"/>
              <a:lumOff val="-42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44649B-B121-4905-A7D2-23494B729094}">
      <dsp:nvSpPr>
        <dsp:cNvPr id="0" name=""/>
        <dsp:cNvSpPr/>
      </dsp:nvSpPr>
      <dsp:spPr>
        <a:xfrm>
          <a:off x="0" y="1857601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 yTemp = 216 + 140 * (i/4);</a:t>
          </a:r>
        </a:p>
      </dsp:txBody>
      <dsp:txXfrm>
        <a:off x="0" y="1857601"/>
        <a:ext cx="6089650" cy="371384"/>
      </dsp:txXfrm>
    </dsp:sp>
    <dsp:sp modelId="{8340C552-E325-4867-86FB-B0809FF501AE}">
      <dsp:nvSpPr>
        <dsp:cNvPr id="0" name=""/>
        <dsp:cNvSpPr/>
      </dsp:nvSpPr>
      <dsp:spPr>
        <a:xfrm>
          <a:off x="0" y="2228986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06E1BF-5F0F-4DC9-B85F-9561C6C972B0}">
      <dsp:nvSpPr>
        <dsp:cNvPr id="0" name=""/>
        <dsp:cNvSpPr/>
      </dsp:nvSpPr>
      <dsp:spPr>
        <a:xfrm>
          <a:off x="0" y="2228986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if (doS[i])</a:t>
          </a:r>
        </a:p>
      </dsp:txBody>
      <dsp:txXfrm>
        <a:off x="0" y="2228986"/>
        <a:ext cx="6089650" cy="371384"/>
      </dsp:txXfrm>
    </dsp:sp>
    <dsp:sp modelId="{59851DD1-F0A4-4BC5-9C43-26592041A52C}">
      <dsp:nvSpPr>
        <dsp:cNvPr id="0" name=""/>
        <dsp:cNvSpPr/>
      </dsp:nvSpPr>
      <dsp:spPr>
        <a:xfrm>
          <a:off x="0" y="260037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DD1676-3115-47FB-AED1-77D4580BF120}">
      <dsp:nvSpPr>
        <dsp:cNvPr id="0" name=""/>
        <dsp:cNvSpPr/>
      </dsp:nvSpPr>
      <dsp:spPr>
        <a:xfrm>
          <a:off x="0" y="2600370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{</a:t>
          </a:r>
        </a:p>
      </dsp:txBody>
      <dsp:txXfrm>
        <a:off x="0" y="2600370"/>
        <a:ext cx="6089650" cy="371384"/>
      </dsp:txXfrm>
    </dsp:sp>
    <dsp:sp modelId="{034F0AC8-86C5-4E2F-AE75-35094CFB2825}">
      <dsp:nvSpPr>
        <dsp:cNvPr id="0" name=""/>
        <dsp:cNvSpPr/>
      </dsp:nvSpPr>
      <dsp:spPr>
        <a:xfrm>
          <a:off x="0" y="2971754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BA2E78-9F43-40AA-B1CE-9773483DDEE2}">
      <dsp:nvSpPr>
        <dsp:cNvPr id="0" name=""/>
        <dsp:cNvSpPr/>
      </dsp:nvSpPr>
      <dsp:spPr>
        <a:xfrm>
          <a:off x="0" y="2971754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image(doodle, xTemp, yTemp- 180, 250, 375);</a:t>
          </a:r>
        </a:p>
      </dsp:txBody>
      <dsp:txXfrm>
        <a:off x="0" y="2971754"/>
        <a:ext cx="6089650" cy="371384"/>
      </dsp:txXfrm>
    </dsp:sp>
    <dsp:sp modelId="{73AA421A-37DB-4061-8134-349434E48041}">
      <dsp:nvSpPr>
        <dsp:cNvPr id="0" name=""/>
        <dsp:cNvSpPr/>
      </dsp:nvSpPr>
      <dsp:spPr>
        <a:xfrm>
          <a:off x="0" y="3343138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4344777"/>
                <a:satOff val="-11198"/>
                <a:lumOff val="-75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44777"/>
                <a:satOff val="-11198"/>
                <a:lumOff val="-75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44777"/>
                <a:satOff val="-11198"/>
                <a:lumOff val="-75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344777"/>
              <a:satOff val="-11198"/>
              <a:lumOff val="-756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111E2F-F494-4BBF-BAB4-F1B1C25B2740}">
      <dsp:nvSpPr>
        <dsp:cNvPr id="0" name=""/>
        <dsp:cNvSpPr/>
      </dsp:nvSpPr>
      <dsp:spPr>
        <a:xfrm>
          <a:off x="0" y="3343138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} else</a:t>
          </a:r>
        </a:p>
      </dsp:txBody>
      <dsp:txXfrm>
        <a:off x="0" y="3343138"/>
        <a:ext cx="6089650" cy="371384"/>
      </dsp:txXfrm>
    </dsp:sp>
    <dsp:sp modelId="{64C72D5E-0CB6-4240-9CE6-94FF52E42B99}">
      <dsp:nvSpPr>
        <dsp:cNvPr id="0" name=""/>
        <dsp:cNvSpPr/>
      </dsp:nvSpPr>
      <dsp:spPr>
        <a:xfrm>
          <a:off x="0" y="3714523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F4DADC-0DBA-4105-A456-A2C58CB995AD}">
      <dsp:nvSpPr>
        <dsp:cNvPr id="0" name=""/>
        <dsp:cNvSpPr/>
      </dsp:nvSpPr>
      <dsp:spPr>
        <a:xfrm>
          <a:off x="0" y="3714523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{</a:t>
          </a:r>
        </a:p>
      </dsp:txBody>
      <dsp:txXfrm>
        <a:off x="0" y="3714523"/>
        <a:ext cx="6089650" cy="371384"/>
      </dsp:txXfrm>
    </dsp:sp>
    <dsp:sp modelId="{69DC2AE6-A425-46AC-8780-ED70F3EC2C44}">
      <dsp:nvSpPr>
        <dsp:cNvPr id="0" name=""/>
        <dsp:cNvSpPr/>
      </dsp:nvSpPr>
      <dsp:spPr>
        <a:xfrm>
          <a:off x="0" y="4085907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5310283"/>
                <a:satOff val="-13686"/>
                <a:lumOff val="-92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310283"/>
                <a:satOff val="-13686"/>
                <a:lumOff val="-92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310283"/>
                <a:satOff val="-13686"/>
                <a:lumOff val="-92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310283"/>
              <a:satOff val="-13686"/>
              <a:lumOff val="-924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BF9E8D-D33D-45CD-8AA4-B9B05CAADFB8}">
      <dsp:nvSpPr>
        <dsp:cNvPr id="0" name=""/>
        <dsp:cNvSpPr/>
      </dsp:nvSpPr>
      <dsp:spPr>
        <a:xfrm>
          <a:off x="0" y="4085907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image(ugly, xTemp, yTemp, 250, 150);</a:t>
          </a:r>
        </a:p>
      </dsp:txBody>
      <dsp:txXfrm>
        <a:off x="0" y="4085907"/>
        <a:ext cx="6089650" cy="371384"/>
      </dsp:txXfrm>
    </dsp:sp>
    <dsp:sp modelId="{73B05741-5D00-496D-98A8-8F7F6B42A2B6}">
      <dsp:nvSpPr>
        <dsp:cNvPr id="0" name=""/>
        <dsp:cNvSpPr/>
      </dsp:nvSpPr>
      <dsp:spPr>
        <a:xfrm>
          <a:off x="0" y="4457291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6D377D-1A28-4381-9B37-919D7B163B3F}">
      <dsp:nvSpPr>
        <dsp:cNvPr id="0" name=""/>
        <dsp:cNvSpPr/>
      </dsp:nvSpPr>
      <dsp:spPr>
        <a:xfrm>
          <a:off x="0" y="4457291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}</a:t>
          </a:r>
        </a:p>
      </dsp:txBody>
      <dsp:txXfrm>
        <a:off x="0" y="4457291"/>
        <a:ext cx="6089650" cy="371384"/>
      </dsp:txXfrm>
    </dsp:sp>
    <dsp:sp modelId="{6D8DFC20-D534-4CF8-9B16-F0E15D388BA5}">
      <dsp:nvSpPr>
        <dsp:cNvPr id="0" name=""/>
        <dsp:cNvSpPr/>
      </dsp:nvSpPr>
      <dsp:spPr>
        <a:xfrm>
          <a:off x="0" y="4828676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6275789"/>
                <a:satOff val="-16175"/>
                <a:lumOff val="-109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275789"/>
                <a:satOff val="-16175"/>
                <a:lumOff val="-109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275789"/>
                <a:satOff val="-16175"/>
                <a:lumOff val="-109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275789"/>
              <a:satOff val="-16175"/>
              <a:lumOff val="-1092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827F1D-FB35-483A-8D19-DE0108EAC785}">
      <dsp:nvSpPr>
        <dsp:cNvPr id="0" name=""/>
        <dsp:cNvSpPr/>
      </dsp:nvSpPr>
      <dsp:spPr>
        <a:xfrm>
          <a:off x="0" y="4828676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}</a:t>
          </a:r>
        </a:p>
      </dsp:txBody>
      <dsp:txXfrm>
        <a:off x="0" y="4828676"/>
        <a:ext cx="6089650" cy="371384"/>
      </dsp:txXfrm>
    </dsp:sp>
    <dsp:sp modelId="{746EF94F-14ED-4294-82BD-5BD46FE90F16}">
      <dsp:nvSpPr>
        <dsp:cNvPr id="0" name=""/>
        <dsp:cNvSpPr/>
      </dsp:nvSpPr>
      <dsp:spPr>
        <a:xfrm>
          <a:off x="0" y="520006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7ECF31-7C6B-475B-B1FF-3BBF733A2F7F}">
      <dsp:nvSpPr>
        <dsp:cNvPr id="0" name=""/>
        <dsp:cNvSpPr/>
      </dsp:nvSpPr>
      <dsp:spPr>
        <a:xfrm>
          <a:off x="0" y="5200060"/>
          <a:ext cx="6089650" cy="37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}</a:t>
          </a:r>
        </a:p>
      </dsp:txBody>
      <dsp:txXfrm>
        <a:off x="0" y="5200060"/>
        <a:ext cx="6089650" cy="371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EB2FC-EEA1-4007-972C-53AB125FF133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EC0C0-F874-4254-BC43-37A2D15E97FF}">
      <dsp:nvSpPr>
        <dsp:cNvPr id="0" name=""/>
        <dsp:cNvSpPr/>
      </dsp:nvSpPr>
      <dsp:spPr>
        <a:xfrm>
          <a:off x="0" y="680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{</a:t>
          </a:r>
        </a:p>
      </dsp:txBody>
      <dsp:txXfrm>
        <a:off x="0" y="680"/>
        <a:ext cx="6269038" cy="309486"/>
      </dsp:txXfrm>
    </dsp:sp>
    <dsp:sp modelId="{87CBF661-03D8-4E14-B373-6E585F426551}">
      <dsp:nvSpPr>
        <dsp:cNvPr id="0" name=""/>
        <dsp:cNvSpPr/>
      </dsp:nvSpPr>
      <dsp:spPr>
        <a:xfrm>
          <a:off x="0" y="310167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FCD5D-CA38-40F5-9E7C-CC0E523B4865}">
      <dsp:nvSpPr>
        <dsp:cNvPr id="0" name=""/>
        <dsp:cNvSpPr/>
      </dsp:nvSpPr>
      <dsp:spPr>
        <a:xfrm>
          <a:off x="0" y="310167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(</a:t>
          </a:r>
          <a:r>
            <a:rPr lang="en-US" sz="1100" kern="1200" dirty="0" err="1"/>
            <a:t>spawnTimer</a:t>
          </a:r>
          <a:r>
            <a:rPr lang="en-US" sz="1100" kern="1200" dirty="0"/>
            <a:t> + interval &lt; </a:t>
          </a:r>
          <a:r>
            <a:rPr lang="en-US" sz="1100" kern="1200" dirty="0" err="1"/>
            <a:t>millis</a:t>
          </a:r>
          <a:r>
            <a:rPr lang="en-US" sz="1100" kern="1200" dirty="0"/>
            <a:t>())</a:t>
          </a:r>
        </a:p>
      </dsp:txBody>
      <dsp:txXfrm>
        <a:off x="0" y="310167"/>
        <a:ext cx="6269038" cy="309486"/>
      </dsp:txXfrm>
    </dsp:sp>
    <dsp:sp modelId="{19D9D0B8-6029-446C-B198-17F1AD934271}">
      <dsp:nvSpPr>
        <dsp:cNvPr id="0" name=""/>
        <dsp:cNvSpPr/>
      </dsp:nvSpPr>
      <dsp:spPr>
        <a:xfrm>
          <a:off x="0" y="619654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CEE45-E79A-4AFC-8194-AA611B2D575E}">
      <dsp:nvSpPr>
        <dsp:cNvPr id="0" name=""/>
        <dsp:cNvSpPr/>
      </dsp:nvSpPr>
      <dsp:spPr>
        <a:xfrm>
          <a:off x="0" y="619654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</dsp:txBody>
      <dsp:txXfrm>
        <a:off x="0" y="619654"/>
        <a:ext cx="6269038" cy="309486"/>
      </dsp:txXfrm>
    </dsp:sp>
    <dsp:sp modelId="{4C3A9539-ABEC-454F-994C-67C532D952F7}">
      <dsp:nvSpPr>
        <dsp:cNvPr id="0" name=""/>
        <dsp:cNvSpPr/>
      </dsp:nvSpPr>
      <dsp:spPr>
        <a:xfrm>
          <a:off x="0" y="92914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E726D-9B74-482D-B0D2-9E9B91B7411C}">
      <dsp:nvSpPr>
        <dsp:cNvPr id="0" name=""/>
        <dsp:cNvSpPr/>
      </dsp:nvSpPr>
      <dsp:spPr>
        <a:xfrm>
          <a:off x="0" y="929140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for(int i = 0; i &lt; doS.length; i++)</a:t>
          </a:r>
        </a:p>
      </dsp:txBody>
      <dsp:txXfrm>
        <a:off x="0" y="929140"/>
        <a:ext cx="6269038" cy="309486"/>
      </dsp:txXfrm>
    </dsp:sp>
    <dsp:sp modelId="{5B6C17F7-9C8D-454D-95C4-A4091F51C435}">
      <dsp:nvSpPr>
        <dsp:cNvPr id="0" name=""/>
        <dsp:cNvSpPr/>
      </dsp:nvSpPr>
      <dsp:spPr>
        <a:xfrm>
          <a:off x="0" y="1238627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E1CD-7955-49A5-A1BA-8F4B189B581B}">
      <dsp:nvSpPr>
        <dsp:cNvPr id="0" name=""/>
        <dsp:cNvSpPr/>
      </dsp:nvSpPr>
      <dsp:spPr>
        <a:xfrm>
          <a:off x="0" y="1238627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</dsp:txBody>
      <dsp:txXfrm>
        <a:off x="0" y="1238627"/>
        <a:ext cx="6269038" cy="309486"/>
      </dsp:txXfrm>
    </dsp:sp>
    <dsp:sp modelId="{FDB4809A-9C82-4E8F-A711-D1FA2DC2D02B}">
      <dsp:nvSpPr>
        <dsp:cNvPr id="0" name=""/>
        <dsp:cNvSpPr/>
      </dsp:nvSpPr>
      <dsp:spPr>
        <a:xfrm>
          <a:off x="0" y="1548114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982F-5ADC-431A-9E92-F4ED69E4D683}">
      <dsp:nvSpPr>
        <dsp:cNvPr id="0" name=""/>
        <dsp:cNvSpPr/>
      </dsp:nvSpPr>
      <dsp:spPr>
        <a:xfrm>
          <a:off x="0" y="1548114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if(doS[i])</a:t>
          </a:r>
        </a:p>
      </dsp:txBody>
      <dsp:txXfrm>
        <a:off x="0" y="1548114"/>
        <a:ext cx="6269038" cy="309486"/>
      </dsp:txXfrm>
    </dsp:sp>
    <dsp:sp modelId="{D967BA1D-64D2-45C0-B551-035AD183617D}">
      <dsp:nvSpPr>
        <dsp:cNvPr id="0" name=""/>
        <dsp:cNvSpPr/>
      </dsp:nvSpPr>
      <dsp:spPr>
        <a:xfrm>
          <a:off x="0" y="1857601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2B819-46F4-4726-9668-3ACA63249BDE}">
      <dsp:nvSpPr>
        <dsp:cNvPr id="0" name=""/>
        <dsp:cNvSpPr/>
      </dsp:nvSpPr>
      <dsp:spPr>
        <a:xfrm>
          <a:off x="0" y="1857601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</dsp:txBody>
      <dsp:txXfrm>
        <a:off x="0" y="1857601"/>
        <a:ext cx="6269038" cy="309486"/>
      </dsp:txXfrm>
    </dsp:sp>
    <dsp:sp modelId="{CCA4C4B5-4DA1-4F03-A01E-5BE31C2F6AF2}">
      <dsp:nvSpPr>
        <dsp:cNvPr id="0" name=""/>
        <dsp:cNvSpPr/>
      </dsp:nvSpPr>
      <dsp:spPr>
        <a:xfrm>
          <a:off x="0" y="2167088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E5064-8B43-463E-BC69-45117F7E4106}">
      <dsp:nvSpPr>
        <dsp:cNvPr id="0" name=""/>
        <dsp:cNvSpPr/>
      </dsp:nvSpPr>
      <dsp:spPr>
        <a:xfrm>
          <a:off x="0" y="2167088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doS[i] = false;</a:t>
          </a:r>
        </a:p>
      </dsp:txBody>
      <dsp:txXfrm>
        <a:off x="0" y="2167088"/>
        <a:ext cx="6269038" cy="309486"/>
      </dsp:txXfrm>
    </dsp:sp>
    <dsp:sp modelId="{E50B7EF9-2530-4FC6-8521-617C81E5B721}">
      <dsp:nvSpPr>
        <dsp:cNvPr id="0" name=""/>
        <dsp:cNvSpPr/>
      </dsp:nvSpPr>
      <dsp:spPr>
        <a:xfrm>
          <a:off x="0" y="2476575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68BF5-1363-4BAE-B499-6662D9B1543D}">
      <dsp:nvSpPr>
        <dsp:cNvPr id="0" name=""/>
        <dsp:cNvSpPr/>
      </dsp:nvSpPr>
      <dsp:spPr>
        <a:xfrm>
          <a:off x="0" y="2476575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}</a:t>
          </a:r>
        </a:p>
      </dsp:txBody>
      <dsp:txXfrm>
        <a:off x="0" y="2476575"/>
        <a:ext cx="6269038" cy="309486"/>
      </dsp:txXfrm>
    </dsp:sp>
    <dsp:sp modelId="{57300502-9D8B-4803-AEB4-4EA5A3FC6FCF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8CB94-4844-43C0-A70B-A11EEC435189}">
      <dsp:nvSpPr>
        <dsp:cNvPr id="0" name=""/>
        <dsp:cNvSpPr/>
      </dsp:nvSpPr>
      <dsp:spPr>
        <a:xfrm>
          <a:off x="0" y="2786062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}</a:t>
          </a:r>
        </a:p>
      </dsp:txBody>
      <dsp:txXfrm>
        <a:off x="0" y="2786062"/>
        <a:ext cx="6269038" cy="309486"/>
      </dsp:txXfrm>
    </dsp:sp>
    <dsp:sp modelId="{EB36CF40-7D42-4252-8547-B1DC33356839}">
      <dsp:nvSpPr>
        <dsp:cNvPr id="0" name=""/>
        <dsp:cNvSpPr/>
      </dsp:nvSpPr>
      <dsp:spPr>
        <a:xfrm>
          <a:off x="0" y="3095549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9198-B493-475B-8CD7-9C6234E61D19}">
      <dsp:nvSpPr>
        <dsp:cNvPr id="0" name=""/>
        <dsp:cNvSpPr/>
      </dsp:nvSpPr>
      <dsp:spPr>
        <a:xfrm>
          <a:off x="0" y="3095549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(int i = 0; i &lt; 3; i++) //spawn number</a:t>
          </a:r>
        </a:p>
      </dsp:txBody>
      <dsp:txXfrm>
        <a:off x="0" y="3095549"/>
        <a:ext cx="6269038" cy="309486"/>
      </dsp:txXfrm>
    </dsp:sp>
    <dsp:sp modelId="{53C9C9B4-DF48-410A-AD04-A56794DDD61F}">
      <dsp:nvSpPr>
        <dsp:cNvPr id="0" name=""/>
        <dsp:cNvSpPr/>
      </dsp:nvSpPr>
      <dsp:spPr>
        <a:xfrm>
          <a:off x="0" y="3405036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D877B-B845-4AE8-BBCC-4F2BC191DF3B}">
      <dsp:nvSpPr>
        <dsp:cNvPr id="0" name=""/>
        <dsp:cNvSpPr/>
      </dsp:nvSpPr>
      <dsp:spPr>
        <a:xfrm>
          <a:off x="0" y="3405036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</dsp:txBody>
      <dsp:txXfrm>
        <a:off x="0" y="3405036"/>
        <a:ext cx="6269038" cy="309486"/>
      </dsp:txXfrm>
    </dsp:sp>
    <dsp:sp modelId="{39768DA1-781C-41C0-8BDA-0DCA68D9B698}">
      <dsp:nvSpPr>
        <dsp:cNvPr id="0" name=""/>
        <dsp:cNvSpPr/>
      </dsp:nvSpPr>
      <dsp:spPr>
        <a:xfrm>
          <a:off x="0" y="3714523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48EF9-3356-4094-A1C5-9A243FA96E56}">
      <dsp:nvSpPr>
        <dsp:cNvPr id="0" name=""/>
        <dsp:cNvSpPr/>
      </dsp:nvSpPr>
      <dsp:spPr>
        <a:xfrm>
          <a:off x="0" y="3714523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 temp = (int) random(0, 12);</a:t>
          </a:r>
        </a:p>
      </dsp:txBody>
      <dsp:txXfrm>
        <a:off x="0" y="3714523"/>
        <a:ext cx="6269038" cy="309486"/>
      </dsp:txXfrm>
    </dsp:sp>
    <dsp:sp modelId="{AA317580-303E-4BE1-A2B3-6AC1D81241B0}">
      <dsp:nvSpPr>
        <dsp:cNvPr id="0" name=""/>
        <dsp:cNvSpPr/>
      </dsp:nvSpPr>
      <dsp:spPr>
        <a:xfrm>
          <a:off x="0" y="402401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C658C-9497-438E-B2E0-0CC30689FC2A}">
      <dsp:nvSpPr>
        <dsp:cNvPr id="0" name=""/>
        <dsp:cNvSpPr/>
      </dsp:nvSpPr>
      <dsp:spPr>
        <a:xfrm>
          <a:off x="0" y="4024010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doS[temp] = true;</a:t>
          </a:r>
        </a:p>
      </dsp:txBody>
      <dsp:txXfrm>
        <a:off x="0" y="4024010"/>
        <a:ext cx="6269038" cy="309486"/>
      </dsp:txXfrm>
    </dsp:sp>
    <dsp:sp modelId="{8615147E-0CAF-48DE-B18F-D080D9C26B5E}">
      <dsp:nvSpPr>
        <dsp:cNvPr id="0" name=""/>
        <dsp:cNvSpPr/>
      </dsp:nvSpPr>
      <dsp:spPr>
        <a:xfrm>
          <a:off x="0" y="4333497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C298A-6780-429E-ADE5-0819654F5B19}">
      <dsp:nvSpPr>
        <dsp:cNvPr id="0" name=""/>
        <dsp:cNvSpPr/>
      </dsp:nvSpPr>
      <dsp:spPr>
        <a:xfrm>
          <a:off x="0" y="4333497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}</a:t>
          </a:r>
        </a:p>
      </dsp:txBody>
      <dsp:txXfrm>
        <a:off x="0" y="4333497"/>
        <a:ext cx="6269038" cy="309486"/>
      </dsp:txXfrm>
    </dsp:sp>
    <dsp:sp modelId="{7A5C152D-D2B0-487B-8A3A-7CDDF9955881}">
      <dsp:nvSpPr>
        <dsp:cNvPr id="0" name=""/>
        <dsp:cNvSpPr/>
      </dsp:nvSpPr>
      <dsp:spPr>
        <a:xfrm>
          <a:off x="0" y="4642984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D20BB-401D-4DBC-8F78-EB23DBB7F13E}">
      <dsp:nvSpPr>
        <dsp:cNvPr id="0" name=""/>
        <dsp:cNvSpPr/>
      </dsp:nvSpPr>
      <dsp:spPr>
        <a:xfrm>
          <a:off x="0" y="4642984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spawnTimer = millis();</a:t>
          </a:r>
        </a:p>
      </dsp:txBody>
      <dsp:txXfrm>
        <a:off x="0" y="4642984"/>
        <a:ext cx="6269038" cy="309486"/>
      </dsp:txXfrm>
    </dsp:sp>
    <dsp:sp modelId="{A3B9F306-F2C9-4E9F-9EBB-F157D71619AB}">
      <dsp:nvSpPr>
        <dsp:cNvPr id="0" name=""/>
        <dsp:cNvSpPr/>
      </dsp:nvSpPr>
      <dsp:spPr>
        <a:xfrm>
          <a:off x="0" y="495247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47CB4-76ED-4D28-90D1-25934C486ABC}">
      <dsp:nvSpPr>
        <dsp:cNvPr id="0" name=""/>
        <dsp:cNvSpPr/>
      </dsp:nvSpPr>
      <dsp:spPr>
        <a:xfrm>
          <a:off x="0" y="4952470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}</a:t>
          </a:r>
        </a:p>
      </dsp:txBody>
      <dsp:txXfrm>
        <a:off x="0" y="4952470"/>
        <a:ext cx="6269038" cy="309486"/>
      </dsp:txXfrm>
    </dsp:sp>
    <dsp:sp modelId="{18621E4E-36F5-4DC8-9CB4-259A5D3BAEAF}">
      <dsp:nvSpPr>
        <dsp:cNvPr id="0" name=""/>
        <dsp:cNvSpPr/>
      </dsp:nvSpPr>
      <dsp:spPr>
        <a:xfrm>
          <a:off x="0" y="5261957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D90FB-84F6-43E0-B53B-F31A4B0511CC}">
      <dsp:nvSpPr>
        <dsp:cNvPr id="0" name=""/>
        <dsp:cNvSpPr/>
      </dsp:nvSpPr>
      <dsp:spPr>
        <a:xfrm>
          <a:off x="0" y="5261957"/>
          <a:ext cx="6269038" cy="30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}</a:t>
          </a:r>
        </a:p>
      </dsp:txBody>
      <dsp:txXfrm>
        <a:off x="0" y="5261957"/>
        <a:ext cx="6269038" cy="309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C74C8-3297-4C6A-A681-7041F12EBCC0}">
      <dsp:nvSpPr>
        <dsp:cNvPr id="0" name=""/>
        <dsp:cNvSpPr/>
      </dsp:nvSpPr>
      <dsp:spPr>
        <a:xfrm>
          <a:off x="0" y="758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457755-5E67-46DA-A58B-4772D14630CE}">
      <dsp:nvSpPr>
        <dsp:cNvPr id="0" name=""/>
        <dsp:cNvSpPr/>
      </dsp:nvSpPr>
      <dsp:spPr>
        <a:xfrm>
          <a:off x="0" y="758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void mousePressed()</a:t>
          </a:r>
          <a:endParaRPr lang="en-US" sz="1100" kern="1200"/>
        </a:p>
      </dsp:txBody>
      <dsp:txXfrm>
        <a:off x="0" y="758"/>
        <a:ext cx="7008358" cy="477964"/>
      </dsp:txXfrm>
    </dsp:sp>
    <dsp:sp modelId="{C72B0471-6396-46F8-BB26-C3FEB8F5A8C5}">
      <dsp:nvSpPr>
        <dsp:cNvPr id="0" name=""/>
        <dsp:cNvSpPr/>
      </dsp:nvSpPr>
      <dsp:spPr>
        <a:xfrm>
          <a:off x="0" y="478723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B85DA3-074B-44E0-ADD6-EDC5D846D60E}">
      <dsp:nvSpPr>
        <dsp:cNvPr id="0" name=""/>
        <dsp:cNvSpPr/>
      </dsp:nvSpPr>
      <dsp:spPr>
        <a:xfrm>
          <a:off x="0" y="478723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</dsp:txBody>
      <dsp:txXfrm>
        <a:off x="0" y="478723"/>
        <a:ext cx="7008358" cy="477964"/>
      </dsp:txXfrm>
    </dsp:sp>
    <dsp:sp modelId="{AF72736C-5C81-4FC5-A1D9-F3FA8CA7E57D}">
      <dsp:nvSpPr>
        <dsp:cNvPr id="0" name=""/>
        <dsp:cNvSpPr/>
      </dsp:nvSpPr>
      <dsp:spPr>
        <a:xfrm>
          <a:off x="0" y="956688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57D47-5E4D-4A4F-BC0E-23550B92DC5D}">
      <dsp:nvSpPr>
        <dsp:cNvPr id="0" name=""/>
        <dsp:cNvSpPr/>
      </dsp:nvSpPr>
      <dsp:spPr>
        <a:xfrm>
          <a:off x="0" y="956688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(int i = doS.length - 1; i &gt;= 0; i--)</a:t>
          </a:r>
        </a:p>
      </dsp:txBody>
      <dsp:txXfrm>
        <a:off x="0" y="956688"/>
        <a:ext cx="7008358" cy="477964"/>
      </dsp:txXfrm>
    </dsp:sp>
    <dsp:sp modelId="{11E8E085-8CEE-4CF7-A3F5-546ECFF16426}">
      <dsp:nvSpPr>
        <dsp:cNvPr id="0" name=""/>
        <dsp:cNvSpPr/>
      </dsp:nvSpPr>
      <dsp:spPr>
        <a:xfrm>
          <a:off x="0" y="1434653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4827E-8FB4-4323-B4D5-BB4402F00468}">
      <dsp:nvSpPr>
        <dsp:cNvPr id="0" name=""/>
        <dsp:cNvSpPr/>
      </dsp:nvSpPr>
      <dsp:spPr>
        <a:xfrm>
          <a:off x="0" y="1434653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</dsp:txBody>
      <dsp:txXfrm>
        <a:off x="0" y="1434653"/>
        <a:ext cx="7008358" cy="477964"/>
      </dsp:txXfrm>
    </dsp:sp>
    <dsp:sp modelId="{137D4D00-E30C-41F8-A74F-A258F3BC4C5B}">
      <dsp:nvSpPr>
        <dsp:cNvPr id="0" name=""/>
        <dsp:cNvSpPr/>
      </dsp:nvSpPr>
      <dsp:spPr>
        <a:xfrm>
          <a:off x="0" y="1912618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2C30C-7C3E-4B07-B29F-2F7B9BB4CEDE}">
      <dsp:nvSpPr>
        <dsp:cNvPr id="0" name=""/>
        <dsp:cNvSpPr/>
      </dsp:nvSpPr>
      <dsp:spPr>
        <a:xfrm>
          <a:off x="0" y="1912618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 xTemp = 40 + 283 * (i%4);</a:t>
          </a:r>
        </a:p>
      </dsp:txBody>
      <dsp:txXfrm>
        <a:off x="0" y="1912618"/>
        <a:ext cx="7008358" cy="477964"/>
      </dsp:txXfrm>
    </dsp:sp>
    <dsp:sp modelId="{159750FF-8661-45CA-9F46-D22210D72B22}">
      <dsp:nvSpPr>
        <dsp:cNvPr id="0" name=""/>
        <dsp:cNvSpPr/>
      </dsp:nvSpPr>
      <dsp:spPr>
        <a:xfrm>
          <a:off x="0" y="2390583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4E64AC-149C-4C1A-AAA9-25F6D00A6274}">
      <dsp:nvSpPr>
        <dsp:cNvPr id="0" name=""/>
        <dsp:cNvSpPr/>
      </dsp:nvSpPr>
      <dsp:spPr>
        <a:xfrm>
          <a:off x="0" y="2390583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 yTemp = 216 + 140 * (i/4);</a:t>
          </a:r>
        </a:p>
      </dsp:txBody>
      <dsp:txXfrm>
        <a:off x="0" y="2390583"/>
        <a:ext cx="7008358" cy="477964"/>
      </dsp:txXfrm>
    </dsp:sp>
    <dsp:sp modelId="{2C239082-BCD4-40A1-A2B8-30FFE2D355A6}">
      <dsp:nvSpPr>
        <dsp:cNvPr id="0" name=""/>
        <dsp:cNvSpPr/>
      </dsp:nvSpPr>
      <dsp:spPr>
        <a:xfrm>
          <a:off x="0" y="2868548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EB7CB1-A324-4CC3-B979-2EC33BE46DDC}">
      <dsp:nvSpPr>
        <dsp:cNvPr id="0" name=""/>
        <dsp:cNvSpPr/>
      </dsp:nvSpPr>
      <dsp:spPr>
        <a:xfrm>
          <a:off x="0" y="2868548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(mouseX &gt; xTemp&amp;&amp;mouseX &lt; xTemp + 250 &amp;&amp; mouseY &gt; yTemp - 100 &amp;&amp; mouseY &lt; yTemp + 125)</a:t>
          </a:r>
        </a:p>
      </dsp:txBody>
      <dsp:txXfrm>
        <a:off x="0" y="2868548"/>
        <a:ext cx="7008358" cy="477964"/>
      </dsp:txXfrm>
    </dsp:sp>
    <dsp:sp modelId="{463A6FC9-1159-4945-B49D-790BB4B7E0CA}">
      <dsp:nvSpPr>
        <dsp:cNvPr id="0" name=""/>
        <dsp:cNvSpPr/>
      </dsp:nvSpPr>
      <dsp:spPr>
        <a:xfrm>
          <a:off x="0" y="3346513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5E8A4-A84A-4CE5-9FD1-237877DCC748}">
      <dsp:nvSpPr>
        <dsp:cNvPr id="0" name=""/>
        <dsp:cNvSpPr/>
      </dsp:nvSpPr>
      <dsp:spPr>
        <a:xfrm>
          <a:off x="0" y="3346513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</dsp:txBody>
      <dsp:txXfrm>
        <a:off x="0" y="3346513"/>
        <a:ext cx="7008358" cy="477964"/>
      </dsp:txXfrm>
    </dsp:sp>
    <dsp:sp modelId="{CB8D552A-227D-4BC1-8EB8-3A684D479F87}">
      <dsp:nvSpPr>
        <dsp:cNvPr id="0" name=""/>
        <dsp:cNvSpPr/>
      </dsp:nvSpPr>
      <dsp:spPr>
        <a:xfrm>
          <a:off x="0" y="3824478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631850-16DF-48FA-BDAD-E91C3761F9A6}">
      <dsp:nvSpPr>
        <dsp:cNvPr id="0" name=""/>
        <dsp:cNvSpPr/>
      </dsp:nvSpPr>
      <dsp:spPr>
        <a:xfrm>
          <a:off x="0" y="3824478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(doS[i])</a:t>
          </a:r>
        </a:p>
      </dsp:txBody>
      <dsp:txXfrm>
        <a:off x="0" y="3824478"/>
        <a:ext cx="7008358" cy="477964"/>
      </dsp:txXfrm>
    </dsp:sp>
    <dsp:sp modelId="{2DA77C87-2EAE-43E2-A2D4-6C6F36FEA35F}">
      <dsp:nvSpPr>
        <dsp:cNvPr id="0" name=""/>
        <dsp:cNvSpPr/>
      </dsp:nvSpPr>
      <dsp:spPr>
        <a:xfrm>
          <a:off x="0" y="4302443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2390C-E8C3-4BA7-AAFC-BA1FFA5FAB6B}">
      <dsp:nvSpPr>
        <dsp:cNvPr id="0" name=""/>
        <dsp:cNvSpPr/>
      </dsp:nvSpPr>
      <dsp:spPr>
        <a:xfrm>
          <a:off x="0" y="4302443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</dsp:txBody>
      <dsp:txXfrm>
        <a:off x="0" y="4302443"/>
        <a:ext cx="7008358" cy="477964"/>
      </dsp:txXfrm>
    </dsp:sp>
    <dsp:sp modelId="{D9CE250B-B578-4083-A780-817E01A9575F}">
      <dsp:nvSpPr>
        <dsp:cNvPr id="0" name=""/>
        <dsp:cNvSpPr/>
      </dsp:nvSpPr>
      <dsp:spPr>
        <a:xfrm>
          <a:off x="0" y="4780408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71AAB-055B-4A89-8841-B29779B18675}">
      <dsp:nvSpPr>
        <dsp:cNvPr id="0" name=""/>
        <dsp:cNvSpPr/>
      </dsp:nvSpPr>
      <dsp:spPr>
        <a:xfrm>
          <a:off x="0" y="4780408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doS[i] = false;</a:t>
          </a:r>
        </a:p>
      </dsp:txBody>
      <dsp:txXfrm>
        <a:off x="0" y="4780408"/>
        <a:ext cx="7008358" cy="477964"/>
      </dsp:txXfrm>
    </dsp:sp>
    <dsp:sp modelId="{C1034E82-97C1-46A4-9223-8FC165E41A64}">
      <dsp:nvSpPr>
        <dsp:cNvPr id="0" name=""/>
        <dsp:cNvSpPr/>
      </dsp:nvSpPr>
      <dsp:spPr>
        <a:xfrm>
          <a:off x="0" y="5258373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9E4D4F-8CF2-43B2-B983-177959A4CA61}">
      <dsp:nvSpPr>
        <dsp:cNvPr id="0" name=""/>
        <dsp:cNvSpPr/>
      </dsp:nvSpPr>
      <dsp:spPr>
        <a:xfrm>
          <a:off x="0" y="5258373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score++;</a:t>
          </a:r>
        </a:p>
      </dsp:txBody>
      <dsp:txXfrm>
        <a:off x="0" y="5258373"/>
        <a:ext cx="7008358" cy="477964"/>
      </dsp:txXfrm>
    </dsp:sp>
    <dsp:sp modelId="{C4CC887F-ECFC-4EC8-A00A-5AD1FBDE60B8}">
      <dsp:nvSpPr>
        <dsp:cNvPr id="0" name=""/>
        <dsp:cNvSpPr/>
      </dsp:nvSpPr>
      <dsp:spPr>
        <a:xfrm>
          <a:off x="0" y="5736338"/>
          <a:ext cx="7008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A58ADB-C041-4139-8C43-337D20C6F895}">
      <dsp:nvSpPr>
        <dsp:cNvPr id="0" name=""/>
        <dsp:cNvSpPr/>
      </dsp:nvSpPr>
      <dsp:spPr>
        <a:xfrm>
          <a:off x="0" y="5736338"/>
          <a:ext cx="7008358" cy="47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break;</a:t>
          </a:r>
        </a:p>
      </dsp:txBody>
      <dsp:txXfrm>
        <a:off x="0" y="5736338"/>
        <a:ext cx="7008358" cy="47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2E6B-9C2D-4E25-8455-F7A90A805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15C2EB-639A-400A-A4FE-BC8A0150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6F0FA-1AC5-4999-AB8D-89033ED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5C4EF-982F-4775-B164-ACAA25FF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427DB-1FBA-4DA7-A04C-3370EC5D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0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306D-AEF1-40F6-97F2-BA8CE1BC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ABAC33-9D20-4850-B9A8-260E672A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F2DCC-D78F-46AA-833E-0B3985A0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3E538-168C-4FFD-A784-848B0061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2C47-0D84-45BB-BC07-63F8EDE6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C2FB26-4500-4D34-B461-CA7A834EF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04CBC-385B-4413-A083-3DD3DAEF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D4DB3-7B17-4DD2-B06F-4C765326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219D0-AF1E-45D2-8B2A-D5081DD1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0BBD3-CE18-453D-98E1-54BFEF91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388DB-1FB1-46F5-B513-BDB42C1F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00C20-077C-413D-AD59-98E9AE94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BAFBE-B1AD-40F2-896B-FD79F58E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01702-8EF0-4391-8508-67F28269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52835-77B6-4875-AD61-9C05D8BF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DFA6-D475-4CD2-BDA8-8158DA58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8899A-70ED-4ED7-B65F-94004A90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1DD1E-05E9-4352-9CD3-60D7F216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42177-106A-44B5-BB9C-1C797BBD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385B0-EE88-4D63-85D7-5CB93A03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EE3F8-D818-49F8-BD4B-0AC9CD3F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03868-0E15-416A-8B29-B5C5C4CDF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AC574-9DFF-4A7D-8FB9-87C6BDA3C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33C24-B752-4D27-A71D-F0CEE37A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5B2E5-FF96-495B-BDB7-0DEF9850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FC7DE-E8D9-4A21-8274-1AD2B04F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9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60565-C843-4D66-B7A0-C175B08D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E4320-0992-4FCA-9970-D541740B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39A50-B4BA-41A5-8274-9F95E496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CD336-1D2C-46F0-873F-ED272ACCA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0C14-67B8-4602-9BDB-29810D142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BC4F79-BD45-42EF-8DED-B494301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A4E530-B678-4585-AA7E-2E3EC3CE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4E4244-E72B-41E6-86FF-DB263529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3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6B37C-F500-40A5-8F50-6812192C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37B18C-359D-49D7-9BD2-79C6A90C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43F08B-23FB-4CF6-92F7-616BE743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AE646F-8E2B-433C-B6B2-788531C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98DBD-FEB1-4263-A5F9-7B8C038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5F184-AC67-43C7-BEA3-CDFA4A95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E728A-E118-4549-95BD-818569BE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A679-E6FF-4C72-94E9-13712FA7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DFDB7-789C-4F2F-8B93-82A3A998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F9F4B-7A33-433F-8E4C-AED548BAA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ED6C8-2474-4C8B-9DC3-805391D2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61C0F-718F-481B-89A7-985319CD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C3DAC-27CB-4B94-9D79-103A1A49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7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1D9B7-115B-46B0-A490-7BAB8821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5F1FFA-AEBF-49FB-88A5-0F1F4A77E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526DD-AB80-49AF-9BA7-0F718BC7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31DC8-CB56-413F-B37A-7487B576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2F76D-79EA-4E85-9FD3-737F3724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5F64C-DAB2-4D9E-BB1D-F27ECE67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C3B033-0ADB-4632-9598-6F424BDC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D4D08-CA69-43ED-AD0A-1D3EF725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DB061-E376-463C-A26C-26D126D96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E4A3-DB4C-4F4F-8832-70F0F281F75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3733C-AFA9-4B89-BECF-19C1619F3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1BB0-73B1-432F-966F-09E03E2B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8520-055C-4A5D-8BD3-7FFC6A772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0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9F76DC-1BAA-4A61-8B43-A374AFBE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9" b="22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2E92AEE6-7932-4B31-9519-FE59306D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두더지잡기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D9360AA-1736-4260-9890-CCD32320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err="1"/>
              <a:t>권나래</a:t>
            </a:r>
            <a:r>
              <a:rPr lang="en-US" altLang="ko-KR" sz="2000" dirty="0"/>
              <a:t>20182673</a:t>
            </a:r>
          </a:p>
          <a:p>
            <a:r>
              <a:rPr lang="ko-KR" altLang="en-US" sz="2000" dirty="0"/>
              <a:t>정호재</a:t>
            </a:r>
            <a:r>
              <a:rPr lang="en-US" altLang="ko-KR" sz="2000" dirty="0"/>
              <a:t>20182745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25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8CF331-77DF-42C3-8B6B-778B2A70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5300283"/>
            <a:ext cx="7080738" cy="7955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</a:t>
            </a:r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오락실</a:t>
            </a:r>
            <a:endParaRPr lang="en-US" altLang="ko-KR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B3DCFB-FDEA-42FE-85F4-891585DF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66" y="1378595"/>
            <a:ext cx="6386868" cy="3557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2758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B1E3044D-AD17-4052-A453-8AA654EFAB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693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693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>
            <a:solidFill>
              <a:srgbClr val="693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>
            <a:solidFill>
              <a:srgbClr val="693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AD45F8C9-7A11-4A64-B812-C3591E5CE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3" y="775380"/>
            <a:ext cx="1337186" cy="23772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5D0D25-8A96-4C8C-8FF6-4C08DA0FB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72" y="3723859"/>
            <a:ext cx="2107934" cy="1995521"/>
          </a:xfrm>
          <a:prstGeom prst="rect">
            <a:avLst/>
          </a:prstGeom>
        </p:spPr>
      </p:pic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854001E-6E9D-464A-9B65-A4012F7B30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C9802A-EFBD-41D4-894F-AFD985DBA5B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13B7B5D-749B-4B10-B05D-4675C7FC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HOW TO PLAY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1D50AAD-938E-46B9-856E-BCAEBCCB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Using cursor, not hammer </a:t>
            </a:r>
          </a:p>
        </p:txBody>
      </p:sp>
    </p:spTree>
    <p:extLst>
      <p:ext uri="{BB962C8B-B14F-4D97-AF65-F5344CB8AC3E}">
        <p14:creationId xmlns:p14="http://schemas.microsoft.com/office/powerpoint/2010/main" val="270346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BE138A-FE65-43DD-9036-D0AD7AEF7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3FE7BF-B335-4159-9D8A-83A2DB549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886804"/>
            <a:ext cx="5455917" cy="28394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D2495E-942B-4EBD-A3E9-C23FA4C4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TO RECORD TIME</a:t>
            </a:r>
          </a:p>
        </p:txBody>
      </p:sp>
    </p:spTree>
    <p:extLst>
      <p:ext uri="{BB962C8B-B14F-4D97-AF65-F5344CB8AC3E}">
        <p14:creationId xmlns:p14="http://schemas.microsoft.com/office/powerpoint/2010/main" val="135942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F21909B-8632-4A94-A83A-ECAB924B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The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GIST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5DC24-9AF6-4E3F-940F-C4797C79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482" y="963877"/>
            <a:ext cx="6377769" cy="4930246"/>
          </a:xfrm>
        </p:spPr>
        <p:txBody>
          <a:bodyPr numCol="2"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500" b="1" dirty="0"/>
              <a:t>void draw() {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background(0);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image(</a:t>
            </a:r>
            <a:r>
              <a:rPr lang="en-US" altLang="ko-KR" sz="2500" dirty="0" err="1"/>
              <a:t>img</a:t>
            </a:r>
            <a:r>
              <a:rPr lang="en-US" altLang="ko-KR" sz="2500" dirty="0"/>
              <a:t>, 0, 0, width, height);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image(</a:t>
            </a:r>
            <a:r>
              <a:rPr lang="en-US" altLang="ko-KR" sz="2500" dirty="0" err="1"/>
              <a:t>byung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b_x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b_y</a:t>
            </a:r>
            <a:r>
              <a:rPr lang="en-US" altLang="ko-KR" sz="2500" dirty="0"/>
              <a:t>, 80, 40);//</a:t>
            </a:r>
            <a:r>
              <a:rPr lang="en-US" altLang="ko-KR" sz="2500" dirty="0" err="1"/>
              <a:t>byung</a:t>
            </a:r>
            <a:r>
              <a:rPr lang="en-US" altLang="ko-KR" sz="2500" dirty="0"/>
              <a:t> size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fill(0);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/>
              <a:t>textSize</a:t>
            </a:r>
            <a:r>
              <a:rPr lang="en-US" altLang="ko-KR" sz="2500" dirty="0"/>
              <a:t>(30);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/>
              <a:t>textAlign</a:t>
            </a:r>
            <a:r>
              <a:rPr lang="en-US" altLang="ko-KR" sz="2500" dirty="0"/>
              <a:t>(CENTER);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text("score : " + score, width/2, 50);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>
                <a:highlight>
                  <a:srgbClr val="FF00FF"/>
                </a:highlight>
              </a:rPr>
              <a:t>drawDo</a:t>
            </a:r>
            <a:r>
              <a:rPr lang="en-US" altLang="ko-KR" sz="2500" dirty="0">
                <a:highlight>
                  <a:srgbClr val="FF00FF"/>
                </a:highlight>
              </a:rPr>
              <a:t>();</a:t>
            </a:r>
            <a:endParaRPr lang="ko-KR" altLang="ko-KR" sz="2500" dirty="0">
              <a:highlight>
                <a:srgbClr val="FF00FF"/>
              </a:highlight>
            </a:endParaRPr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>
                <a:highlight>
                  <a:srgbClr val="FF00FF"/>
                </a:highlight>
              </a:rPr>
              <a:t>randomSpawn</a:t>
            </a:r>
            <a:r>
              <a:rPr lang="en-US" altLang="ko-KR" sz="2500" dirty="0">
                <a:highlight>
                  <a:srgbClr val="FF00FF"/>
                </a:highlight>
              </a:rPr>
              <a:t>();</a:t>
            </a:r>
            <a:endParaRPr lang="ko-KR" altLang="ko-KR" sz="2500" dirty="0">
              <a:highlight>
                <a:srgbClr val="FF00FF"/>
              </a:highlight>
            </a:endParaRPr>
          </a:p>
          <a:p>
            <a:pPr marL="0" indent="0">
              <a:buNone/>
            </a:pPr>
            <a:r>
              <a:rPr lang="en-US" altLang="ko-KR" sz="2500" dirty="0"/>
              <a:t>  time();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}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 </a:t>
            </a:r>
            <a:r>
              <a:rPr lang="en-US" altLang="ko-KR" sz="2500" b="1" dirty="0"/>
              <a:t>void time()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{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/>
              <a:t>b_x</a:t>
            </a:r>
            <a:r>
              <a:rPr lang="en-US" altLang="ko-KR" sz="2500" dirty="0"/>
              <a:t> = (</a:t>
            </a:r>
            <a:r>
              <a:rPr lang="en-US" altLang="ko-KR" sz="2500" dirty="0" err="1"/>
              <a:t>int</a:t>
            </a:r>
            <a:r>
              <a:rPr lang="en-US" altLang="ko-KR" sz="2500" dirty="0"/>
              <a:t>)map(</a:t>
            </a:r>
            <a:r>
              <a:rPr lang="en-US" altLang="ko-KR" sz="2500" dirty="0" err="1"/>
              <a:t>millis</a:t>
            </a:r>
            <a:r>
              <a:rPr lang="en-US" altLang="ko-KR" sz="2500" dirty="0"/>
              <a:t>(), current, current + </a:t>
            </a:r>
            <a:r>
              <a:rPr lang="en-US" altLang="ko-KR" sz="2500" dirty="0" err="1"/>
              <a:t>endTime</a:t>
            </a:r>
            <a:r>
              <a:rPr lang="en-US" altLang="ko-KR" sz="2500" dirty="0"/>
              <a:t>, 0, width);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if (current + </a:t>
            </a:r>
            <a:r>
              <a:rPr lang="en-US" altLang="ko-KR" sz="2500" dirty="0" err="1"/>
              <a:t>endTime</a:t>
            </a:r>
            <a:r>
              <a:rPr lang="en-US" altLang="ko-KR" sz="2500" dirty="0"/>
              <a:t> &lt; </a:t>
            </a:r>
            <a:r>
              <a:rPr lang="en-US" altLang="ko-KR" sz="2500" dirty="0" err="1"/>
              <a:t>millis</a:t>
            </a:r>
            <a:r>
              <a:rPr lang="en-US" altLang="ko-KR" sz="2500" dirty="0"/>
              <a:t>())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{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  </a:t>
            </a:r>
            <a:r>
              <a:rPr lang="en-US" altLang="ko-KR" sz="2500" dirty="0" err="1"/>
              <a:t>gameOver</a:t>
            </a:r>
            <a:r>
              <a:rPr lang="en-US" altLang="ko-KR" sz="2500" dirty="0"/>
              <a:t>();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}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}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 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 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 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b="1" dirty="0"/>
              <a:t>void </a:t>
            </a:r>
            <a:r>
              <a:rPr lang="en-US" altLang="ko-KR" sz="2500" b="1" dirty="0" err="1"/>
              <a:t>gameOver</a:t>
            </a:r>
            <a:r>
              <a:rPr lang="en-US" altLang="ko-KR" sz="2500" b="1" dirty="0"/>
              <a:t>()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{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/>
              <a:t>gameOver</a:t>
            </a:r>
            <a:r>
              <a:rPr lang="en-US" altLang="ko-KR" sz="2500" dirty="0"/>
              <a:t> = true;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fill(#00FF4A);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/>
              <a:t>textAlign</a:t>
            </a:r>
            <a:r>
              <a:rPr lang="en-US" altLang="ko-KR" sz="2500" dirty="0"/>
              <a:t>(CENTER);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/>
              <a:t>textSize</a:t>
            </a:r>
            <a:r>
              <a:rPr lang="en-US" altLang="ko-KR" sz="2500" dirty="0"/>
              <a:t>(50);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text("score : " + score + "\</a:t>
            </a:r>
            <a:r>
              <a:rPr lang="en-US" altLang="ko-KR" sz="2500" dirty="0" err="1"/>
              <a:t>nClick</a:t>
            </a:r>
            <a:r>
              <a:rPr lang="en-US" altLang="ko-KR" sz="2500" dirty="0"/>
              <a:t> to start again", width/2, height/2);</a:t>
            </a:r>
            <a:endParaRPr lang="ko-KR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en-US" altLang="ko-KR" sz="2500" dirty="0" err="1"/>
              <a:t>noLoop</a:t>
            </a:r>
            <a:r>
              <a:rPr lang="en-US" altLang="ko-KR" sz="2500" dirty="0"/>
              <a:t>();</a:t>
            </a:r>
            <a:endParaRPr lang="ko-KR" altLang="ko-KR" sz="2500" dirty="0"/>
          </a:p>
          <a:p>
            <a:pPr marL="0" indent="0">
              <a:buNone/>
            </a:pPr>
            <a:endParaRPr lang="ko-KR" altLang="ko-KR" sz="25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3964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6A56B2-5D69-40D0-AE6B-49D863AB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drawDo</a:t>
            </a:r>
            <a:r>
              <a:rPr lang="en-US" altLang="ko-KR" dirty="0">
                <a:solidFill>
                  <a:schemeClr val="bg1"/>
                </a:solidFill>
              </a:rPr>
              <a:t>();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56C9440E-DCA8-47A0-8863-DE7873ACF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48569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4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06E2560-2D3C-4A3E-90AC-BEBE5EA7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ko-KR" sz="3400" b="1" dirty="0">
                <a:solidFill>
                  <a:srgbClr val="FFFFFF"/>
                </a:solidFill>
              </a:rPr>
              <a:t> </a:t>
            </a:r>
            <a:r>
              <a:rPr lang="en-US" altLang="ko-KR" b="1" dirty="0" err="1">
                <a:solidFill>
                  <a:srgbClr val="FFFFFF"/>
                </a:solidFill>
              </a:rPr>
              <a:t>randomSpawn</a:t>
            </a:r>
            <a:r>
              <a:rPr lang="en-US" altLang="ko-KR" sz="3400" b="1" dirty="0">
                <a:solidFill>
                  <a:srgbClr val="FFFFFF"/>
                </a:solidFill>
              </a:rPr>
              <a:t>()</a:t>
            </a:r>
            <a:br>
              <a:rPr lang="ko-KR" altLang="ko-KR" sz="3400" dirty="0">
                <a:solidFill>
                  <a:srgbClr val="FFFFFF"/>
                </a:solidFill>
              </a:rPr>
            </a:br>
            <a:endParaRPr lang="ko-KR" alt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3E09E17-9550-46B2-855D-A539BC0E6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9637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60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3200BA-3CE4-4994-BAE3-2046C52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altLang="ko-KR" sz="3400" b="1">
                <a:solidFill>
                  <a:schemeClr val="bg1"/>
                </a:solidFill>
              </a:rPr>
              <a:t>void mousePressed()</a:t>
            </a:r>
            <a:br>
              <a:rPr lang="ko-KR" altLang="ko-KR" sz="3400" dirty="0">
                <a:solidFill>
                  <a:schemeClr val="bg1"/>
                </a:solidFill>
              </a:rPr>
            </a:br>
            <a:endParaRPr lang="ko-KR" alt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632E67F-6521-4A84-991E-72F75D726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049179"/>
              </p:ext>
            </p:extLst>
          </p:nvPr>
        </p:nvGraphicFramePr>
        <p:xfrm>
          <a:off x="4910773" y="405315"/>
          <a:ext cx="7008358" cy="621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5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A239D-8E9C-40F4-A52A-810C40F58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" r="-2" b="594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9F175-F0EA-4306-A07D-09990E5B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dirty="0">
                <a:solidFill>
                  <a:schemeClr val="bg1"/>
                </a:solidFill>
              </a:rPr>
              <a:t>Make game for smartphone</a:t>
            </a:r>
          </a:p>
        </p:txBody>
      </p:sp>
    </p:spTree>
    <p:extLst>
      <p:ext uri="{BB962C8B-B14F-4D97-AF65-F5344CB8AC3E}">
        <p14:creationId xmlns:p14="http://schemas.microsoft.com/office/powerpoint/2010/main" val="16765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369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두더지잡기</vt:lpstr>
      <vt:lpstr>In 오락실</vt:lpstr>
      <vt:lpstr>HOW TO PLAY</vt:lpstr>
      <vt:lpstr>TO RECORD TIME</vt:lpstr>
      <vt:lpstr>The GIST</vt:lpstr>
      <vt:lpstr>drawDo();</vt:lpstr>
      <vt:lpstr> randomSpawn() </vt:lpstr>
      <vt:lpstr>void mousePressed() </vt:lpstr>
      <vt:lpstr>Make game for smartphone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정호재</dc:creator>
  <cp:lastModifiedBy>정호재</cp:lastModifiedBy>
  <cp:revision>12</cp:revision>
  <dcterms:created xsi:type="dcterms:W3CDTF">2018-04-30T17:19:27Z</dcterms:created>
  <dcterms:modified xsi:type="dcterms:W3CDTF">2018-04-30T19:05:01Z</dcterms:modified>
</cp:coreProperties>
</file>