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6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79" r:id="rId16"/>
    <p:sldId id="280" r:id="rId17"/>
    <p:sldId id="281" r:id="rId18"/>
    <p:sldId id="282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77" r:id="rId32"/>
    <p:sldId id="27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A26"/>
    <a:srgbClr val="6197D9"/>
    <a:srgbClr val="FFFFFF"/>
    <a:srgbClr val="7D52E8"/>
    <a:srgbClr val="B6B6B6"/>
    <a:srgbClr val="EDA97F"/>
    <a:srgbClr val="FF7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3C658-8253-46A6-AA13-C44F1200DE12}" type="datetimeFigureOut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4A00-26CB-448E-9353-1928E554E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14A00-26CB-448E-9353-1928E554E5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6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FAF5-86FE-4661-AB12-835B0F8748DA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8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7DE9-A811-4434-B106-1244E275F823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A0D9-188E-4716-8F7A-6AD7C796E808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969C-5020-41BB-8DCB-7B2767A3285D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0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56C7D-1A06-48CD-87AD-81B91AF7A042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6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1F4-8972-4665-BB8D-62355B3E8632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6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1A6A-DA99-4B25-B3E8-EE26948F97BB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5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10A9-034E-4044-AB64-C2967BA94D99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9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9B53-05D7-47F2-9CC6-5922F76511AD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C54A-9F23-480A-813F-885137F0FEBE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6A08-57A8-4F13-8D69-C98423C4D12E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EF18-4BDD-4C6F-8DEC-03EED487D357}" type="datetime1">
              <a:rPr lang="ko-KR" altLang="en-US" smtClean="0"/>
              <a:t>2016-04-12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9980D-2CD6-4060-9298-500BD3B972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3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-JIN-WOO/FP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s.naver.com/inc/devcenter/lib/NMapViewer(android)_v2.1.1_open.zi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지도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9730" y="4079833"/>
            <a:ext cx="947351" cy="6734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팀 명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팀 원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73511" y="3989855"/>
            <a:ext cx="18452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인 자전거</a:t>
            </a:r>
            <a:endParaRPr lang="en-US" altLang="ko-KR" sz="2000" dirty="0" smtClean="0"/>
          </a:p>
          <a:p>
            <a:endParaRPr lang="en-US" altLang="ko-KR" sz="300" dirty="0" smtClean="0"/>
          </a:p>
          <a:p>
            <a:r>
              <a:rPr lang="ko-KR" altLang="en-US" sz="2000" dirty="0" smtClean="0"/>
              <a:t>정진우</a:t>
            </a:r>
            <a:endParaRPr lang="en-US" altLang="ko-KR" sz="2000" dirty="0" smtClean="0"/>
          </a:p>
          <a:p>
            <a:r>
              <a:rPr lang="ko-KR" altLang="en-US" sz="2000" dirty="0" smtClean="0"/>
              <a:t>정영준</a:t>
            </a:r>
            <a:endParaRPr lang="en-US" altLang="ko-KR" sz="2000" dirty="0" smtClean="0"/>
          </a:p>
          <a:p>
            <a:r>
              <a:rPr lang="ko-KR" altLang="en-US" sz="2000" dirty="0" smtClean="0"/>
              <a:t>전동명</a:t>
            </a:r>
            <a:endParaRPr lang="en-US" altLang="ko-KR" sz="2000" dirty="0" smtClean="0"/>
          </a:p>
          <a:p>
            <a:r>
              <a:rPr lang="ko-KR" altLang="en-US" sz="2000" dirty="0" smtClean="0"/>
              <a:t>손상현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0" y="172995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2016-04-12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4" y="5972430"/>
            <a:ext cx="683741" cy="6837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0" y="5972429"/>
            <a:ext cx="683741" cy="6837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53" y="5972429"/>
            <a:ext cx="683741" cy="6837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91" y="5972429"/>
            <a:ext cx="683741" cy="6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77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개발환경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- </a:t>
            </a:r>
            <a:r>
              <a:rPr lang="ko-KR" altLang="en-US" sz="2400" dirty="0" smtClean="0"/>
              <a:t>우측 상단의 </a:t>
            </a:r>
            <a:r>
              <a:rPr lang="en-US" altLang="ko-KR" sz="2400" dirty="0" smtClean="0"/>
              <a:t>·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·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·</a:t>
            </a:r>
            <a:r>
              <a:rPr lang="en-US" altLang="ko-KR" sz="1000" dirty="0" smtClean="0"/>
              <a:t> </a:t>
            </a:r>
            <a:r>
              <a:rPr lang="ko-KR" altLang="en-US" sz="2400" dirty="0" smtClean="0"/>
              <a:t>를 클릭하여 </a:t>
            </a:r>
            <a:r>
              <a:rPr lang="en-US" altLang="ko-KR" sz="2400" dirty="0" err="1" smtClean="0"/>
              <a:t>nmaps.aar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추가 후 </a:t>
            </a:r>
            <a:r>
              <a:rPr lang="en-US" altLang="ko-KR" sz="2400" dirty="0" smtClean="0"/>
              <a:t>Finish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50" y="2016871"/>
            <a:ext cx="6777295" cy="46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34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개발환경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- Project Structure &gt; app &gt;&gt; Dependencies </a:t>
            </a:r>
            <a:r>
              <a:rPr lang="ko-KR" altLang="en-US" sz="2400" dirty="0" smtClean="0"/>
              <a:t>탭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우측 상단의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클릭</a:t>
            </a:r>
            <a:endParaRPr lang="en-US" altLang="ko-KR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126" y="2132599"/>
            <a:ext cx="4939743" cy="422375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295503" y="2529016"/>
            <a:ext cx="156519" cy="1565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5" idx="6"/>
          </p:cNvCxnSpPr>
          <p:nvPr/>
        </p:nvCxnSpPr>
        <p:spPr>
          <a:xfrm flipH="1" flipV="1">
            <a:off x="8452022" y="2607276"/>
            <a:ext cx="527221" cy="5395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38053" y="3105664"/>
            <a:ext cx="659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33245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개발환경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- Module Dependencies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추가한 </a:t>
            </a:r>
            <a:r>
              <a:rPr lang="en-US" altLang="ko-KR" sz="2400" dirty="0" err="1" smtClean="0"/>
              <a:t>nmaps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선택 후 </a:t>
            </a:r>
            <a:r>
              <a:rPr lang="en-US" altLang="ko-KR" sz="2400" dirty="0" smtClean="0"/>
              <a:t>OK </a:t>
            </a:r>
            <a:r>
              <a:rPr lang="ko-KR" altLang="en-US" sz="2400" dirty="0" smtClean="0"/>
              <a:t>클릭</a:t>
            </a:r>
            <a:endParaRPr lang="en-US" altLang="ko-KR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514" y="2107727"/>
            <a:ext cx="4094967" cy="44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26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생성 사용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72057"/>
            <a:ext cx="116400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AndroidManifest</a:t>
            </a:r>
            <a:r>
              <a:rPr lang="en-US" altLang="ko-KR" sz="2400" dirty="0"/>
              <a:t> </a:t>
            </a:r>
            <a:r>
              <a:rPr lang="ko-KR" altLang="en-US" sz="2400" dirty="0"/>
              <a:t>파일에 아래와 같이 네트워크 접근 권한을 </a:t>
            </a:r>
            <a:r>
              <a:rPr lang="ko-KR" altLang="en-US" sz="2400" dirty="0" smtClean="0"/>
              <a:t>설정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NMapActivity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클래스를 상속받은 </a:t>
            </a:r>
            <a:r>
              <a:rPr lang="en-US" altLang="ko-KR" sz="2400" dirty="0"/>
              <a:t>Activity </a:t>
            </a:r>
            <a:r>
              <a:rPr lang="ko-KR" altLang="en-US" sz="2400" dirty="0"/>
              <a:t>클래스를 </a:t>
            </a:r>
            <a:r>
              <a:rPr lang="ko-KR" altLang="en-US" sz="2400" dirty="0" smtClean="0"/>
              <a:t>생성</a:t>
            </a:r>
            <a:endParaRPr lang="en-US" altLang="ko-KR" sz="1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NMapView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클래스를 포함하는 </a:t>
            </a:r>
            <a:r>
              <a:rPr lang="en-US" altLang="ko-KR" sz="2400" dirty="0"/>
              <a:t>Activity</a:t>
            </a:r>
            <a:r>
              <a:rPr lang="ko-KR" altLang="en-US" sz="2400" dirty="0"/>
              <a:t>는 반드시 </a:t>
            </a:r>
            <a:r>
              <a:rPr lang="en-US" altLang="ko-KR" sz="2400" dirty="0" err="1"/>
              <a:t>NMapActivity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클래스를 </a:t>
            </a:r>
            <a:r>
              <a:rPr lang="ko-KR" altLang="en-US" sz="2400" dirty="0" smtClean="0"/>
              <a:t>상속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en-US" altLang="ko-KR" sz="1300" dirty="0" smtClean="0"/>
              <a:t> </a:t>
            </a:r>
            <a:r>
              <a:rPr lang="ko-KR" altLang="en-US" sz="2400" dirty="0" smtClean="0"/>
              <a:t>받아야 </a:t>
            </a:r>
            <a:r>
              <a:rPr lang="ko-KR" altLang="en-US" sz="2400" dirty="0"/>
              <a:t>하며 해당 </a:t>
            </a:r>
            <a:r>
              <a:rPr lang="en-US" altLang="ko-KR" sz="2400" dirty="0"/>
              <a:t>Activity</a:t>
            </a:r>
            <a:r>
              <a:rPr lang="ko-KR" altLang="en-US" sz="2400" dirty="0"/>
              <a:t>는 하나의 </a:t>
            </a:r>
            <a:r>
              <a:rPr lang="en-US" altLang="ko-KR" sz="2400" dirty="0" err="1"/>
              <a:t>NMapView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클래스만 </a:t>
            </a:r>
            <a:r>
              <a:rPr lang="ko-KR" altLang="en-US" sz="2400" dirty="0" smtClean="0"/>
              <a:t>포함</a:t>
            </a:r>
            <a:endParaRPr lang="en-US" altLang="ko-KR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5" y="2084865"/>
            <a:ext cx="7945734" cy="3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74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생성 사용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72057"/>
            <a:ext cx="1164006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NMapView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객체를 생성한 후</a:t>
            </a:r>
            <a:r>
              <a:rPr lang="en-US" altLang="ko-KR" sz="2400" dirty="0"/>
              <a:t>, </a:t>
            </a:r>
            <a:r>
              <a:rPr lang="ko-KR" altLang="en-US" sz="2400" dirty="0"/>
              <a:t>아래와 같이 애플리케이션 </a:t>
            </a:r>
            <a:r>
              <a:rPr lang="ko-KR" altLang="en-US" sz="2400" dirty="0" err="1"/>
              <a:t>등록시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발급받은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클라이언트아이디를 </a:t>
            </a:r>
            <a:r>
              <a:rPr lang="ko-KR" altLang="en-US" sz="2400" dirty="0" smtClean="0"/>
              <a:t>설정</a:t>
            </a:r>
            <a:endParaRPr lang="en-US" altLang="ko-KR" sz="2400" dirty="0" smtClean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public class </a:t>
            </a:r>
            <a:r>
              <a:rPr lang="en-US" altLang="ko-KR" sz="2400" dirty="0" err="1"/>
              <a:t>MainActivity</a:t>
            </a:r>
            <a:r>
              <a:rPr lang="en-US" altLang="ko-KR" sz="2400" dirty="0"/>
              <a:t> extends </a:t>
            </a:r>
            <a:r>
              <a:rPr lang="en-US" altLang="ko-KR" sz="2400" dirty="0" err="1"/>
              <a:t>NMapActivity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{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200" dirty="0" smtClean="0">
                <a:solidFill>
                  <a:schemeClr val="accent6">
                    <a:lumMod val="75000"/>
                  </a:schemeClr>
                </a:solidFill>
              </a:rPr>
              <a:t>// Activity </a:t>
            </a:r>
            <a:r>
              <a:rPr lang="ko-KR" altLang="en-US" sz="2200" dirty="0" smtClean="0">
                <a:solidFill>
                  <a:schemeClr val="accent6">
                    <a:lumMod val="75000"/>
                  </a:schemeClr>
                </a:solidFill>
              </a:rPr>
              <a:t>대신 </a:t>
            </a:r>
            <a:r>
              <a:rPr lang="en-US" altLang="ko-KR" sz="2200" dirty="0" err="1" smtClean="0">
                <a:solidFill>
                  <a:schemeClr val="accent6">
                    <a:lumMod val="75000"/>
                  </a:schemeClr>
                </a:solidFill>
              </a:rPr>
              <a:t>NMapActivity</a:t>
            </a:r>
            <a:r>
              <a:rPr lang="en-US" altLang="ko-KR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200" dirty="0" smtClean="0">
                <a:solidFill>
                  <a:schemeClr val="accent6">
                    <a:lumMod val="75000"/>
                  </a:schemeClr>
                </a:solidFill>
              </a:rPr>
              <a:t>상속</a:t>
            </a:r>
            <a:endParaRPr lang="en-US" altLang="ko-KR" sz="22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/>
              <a:t>static final String CLIENT_ID = </a:t>
            </a:r>
            <a:r>
              <a:rPr lang="en-US" altLang="ko-KR" sz="2400" dirty="0" smtClean="0"/>
              <a:t>“****";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2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200" dirty="0" smtClean="0">
                <a:solidFill>
                  <a:schemeClr val="accent6">
                    <a:lumMod val="75000"/>
                  </a:schemeClr>
                </a:solidFill>
              </a:rPr>
              <a:t>발급받은 </a:t>
            </a:r>
            <a:r>
              <a:rPr lang="en-US" altLang="ko-KR" sz="2200" dirty="0" smtClean="0">
                <a:solidFill>
                  <a:schemeClr val="accent6">
                    <a:lumMod val="75000"/>
                  </a:schemeClr>
                </a:solidFill>
              </a:rPr>
              <a:t>API CLIENT ID</a:t>
            </a:r>
            <a:r>
              <a:rPr lang="ko-KR" altLang="en-US" sz="220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2200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ko-KR" altLang="en-US" sz="2200" dirty="0" smtClean="0">
                <a:solidFill>
                  <a:schemeClr val="accent6">
                    <a:lumMod val="75000"/>
                  </a:schemeClr>
                </a:solidFill>
              </a:rPr>
              <a:t>형태로 선언</a:t>
            </a:r>
            <a:endParaRPr lang="en-US" altLang="ko-KR" sz="2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private </a:t>
            </a:r>
            <a:r>
              <a:rPr lang="en-US" altLang="ko-KR" sz="2400" dirty="0" err="1"/>
              <a:t>NMapView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mMapView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NMapView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안드로이드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ViewGroup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클래스를 상속받은 클래스로서 지도 데이터를 화면에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표시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	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반드시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NMapActivity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클래스를 상속받은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Activity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클래스에서 생성되어야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함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3049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생성 사용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72057"/>
            <a:ext cx="11640065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private </a:t>
            </a:r>
            <a:r>
              <a:rPr lang="en-US" altLang="ko-KR" sz="2400" dirty="0" err="1"/>
              <a:t>NMapController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mMapController</a:t>
            </a:r>
            <a:r>
              <a:rPr lang="en-US" altLang="ko-KR" sz="2400" dirty="0" smtClean="0"/>
              <a:t>;</a:t>
            </a:r>
          </a:p>
          <a:p>
            <a:endParaRPr lang="en-US" altLang="ko-KR" sz="500" dirty="0" smtClean="0"/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NMapController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클래스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지도의 상태를 변경하고 컨트롤하기 위한 클래스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-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지도 중심 및 축척 레벨 변경과 지도 확대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축소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accent6">
                    <a:lumMod val="75000"/>
                  </a:schemeClr>
                </a:solidFill>
              </a:rPr>
              <a:t>패닝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 등 다양한 기능을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수행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	@</a:t>
            </a:r>
            <a:r>
              <a:rPr lang="en-US" altLang="ko-KR" sz="2400" dirty="0"/>
              <a:t>Override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smtClean="0"/>
              <a:t>	protected </a:t>
            </a:r>
            <a:r>
              <a:rPr lang="en-US" altLang="ko-KR" sz="2400" dirty="0"/>
              <a:t>void </a:t>
            </a:r>
            <a:r>
              <a:rPr lang="en-US" altLang="ko-KR" sz="2400" dirty="0" err="1"/>
              <a:t>onCreate</a:t>
            </a:r>
            <a:r>
              <a:rPr lang="en-US" altLang="ko-KR" sz="2400" dirty="0"/>
              <a:t>(Bundle </a:t>
            </a:r>
            <a:r>
              <a:rPr lang="en-US" altLang="ko-KR" sz="2400" dirty="0" err="1"/>
              <a:t>savedInstanceState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{</a:t>
            </a:r>
          </a:p>
          <a:p>
            <a:endParaRPr lang="en-US" altLang="ko-KR" sz="5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super.onCreate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savedInstanceState</a:t>
            </a:r>
            <a:r>
              <a:rPr lang="en-US" altLang="ko-KR" sz="2400" dirty="0" smtClean="0"/>
              <a:t>);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       		</a:t>
            </a:r>
            <a:r>
              <a:rPr lang="en-US" altLang="ko-KR" sz="2400" dirty="0" err="1" smtClean="0"/>
              <a:t>mMapView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new </a:t>
            </a:r>
            <a:r>
              <a:rPr lang="en-US" altLang="ko-KR" sz="2400" dirty="0" err="1"/>
              <a:t>NMapView</a:t>
            </a:r>
            <a:r>
              <a:rPr lang="en-US" altLang="ko-KR" sz="2400" dirty="0"/>
              <a:t>(this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setContentView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mMapView</a:t>
            </a:r>
            <a:r>
              <a:rPr lang="en-US" altLang="ko-KR" sz="2400" dirty="0"/>
              <a:t>);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35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생성 사용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80370"/>
            <a:ext cx="116400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mMapView.setClientId</a:t>
            </a:r>
            <a:r>
              <a:rPr lang="en-US" altLang="ko-KR" sz="2400" dirty="0" smtClean="0"/>
              <a:t>(CLIENT_ID);</a:t>
            </a:r>
          </a:p>
          <a:p>
            <a:endParaRPr lang="en-US" altLang="ko-KR" sz="500" dirty="0"/>
          </a:p>
          <a:p>
            <a:r>
              <a:rPr lang="en-US" altLang="ko-KR" sz="2400" dirty="0" smtClean="0"/>
              <a:t>		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어플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등록시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발급받은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CLIENT ID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값을 세팅하기 위한 메서드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400" dirty="0" smtClean="0"/>
              <a:t>        		</a:t>
            </a:r>
            <a:r>
              <a:rPr lang="en-US" altLang="ko-KR" sz="2400" dirty="0" err="1" smtClean="0"/>
              <a:t>mMapView.setClickable</a:t>
            </a:r>
            <a:r>
              <a:rPr lang="en-US" altLang="ko-KR" sz="2400" dirty="0" smtClean="0"/>
              <a:t>(true</a:t>
            </a:r>
            <a:r>
              <a:rPr lang="en-US" altLang="ko-KR" sz="2400" dirty="0"/>
              <a:t>);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      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mMapController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mMapView.getMapController</a:t>
            </a:r>
            <a:r>
              <a:rPr lang="en-US" altLang="ko-KR" sz="2400" dirty="0" smtClean="0"/>
              <a:t>();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지도 컨트롤 객체를 가져옴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/>
              <a:t>   </a:t>
            </a:r>
            <a:r>
              <a:rPr lang="en-US" altLang="ko-KR" sz="2400" dirty="0" smtClean="0"/>
              <a:t>	 </a:t>
            </a:r>
            <a:r>
              <a:rPr lang="en-US" altLang="ko-KR" sz="2400" dirty="0"/>
              <a:t>}</a:t>
            </a:r>
          </a:p>
          <a:p>
            <a:r>
              <a:rPr lang="en-US" altLang="ko-KR" sz="2400" dirty="0"/>
              <a:t>}</a:t>
            </a:r>
            <a:endParaRPr lang="en-US" altLang="ko-KR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339" y="2686403"/>
            <a:ext cx="1807461" cy="309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57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</a:t>
            </a:r>
            <a:r>
              <a:rPr lang="ko-KR" altLang="en-US" sz="4000" dirty="0" smtClean="0"/>
              <a:t>위에 오버레이 아이템 표시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72057"/>
            <a:ext cx="116400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변수 선언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r>
              <a:rPr lang="en-US" altLang="ko-KR" sz="2400" dirty="0" smtClean="0"/>
              <a:t>	private </a:t>
            </a:r>
            <a:r>
              <a:rPr lang="en-US" altLang="ko-KR" sz="2400" dirty="0" err="1"/>
              <a:t>NMapOverlayManager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mOverlayManager</a:t>
            </a:r>
            <a:r>
              <a:rPr lang="en-US" altLang="ko-KR" sz="2400" dirty="0" smtClean="0"/>
              <a:t>;</a:t>
            </a:r>
          </a:p>
          <a:p>
            <a:endParaRPr lang="en-US" altLang="ko-KR" sz="500" dirty="0" smtClean="0"/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NMapOverlayManager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지도 위에 표시되는 오버레이 객체를 관리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2400" dirty="0" smtClean="0"/>
              <a:t>	private </a:t>
            </a:r>
            <a:r>
              <a:rPr lang="en-US" altLang="ko-KR" sz="2400" dirty="0" err="1"/>
              <a:t>NMapViewerResourceProvider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mMapViewerResourceProvider</a:t>
            </a:r>
            <a:r>
              <a:rPr lang="en-US" altLang="ko-KR" sz="2400" dirty="0" smtClean="0"/>
              <a:t>;</a:t>
            </a:r>
          </a:p>
          <a:p>
            <a:endParaRPr lang="en-US" altLang="ko-KR" sz="500" dirty="0" smtClean="0"/>
          </a:p>
          <a:p>
            <a:r>
              <a:rPr lang="en-US" altLang="ko-KR" sz="2400" dirty="0">
                <a:solidFill>
                  <a:srgbClr val="728A26"/>
                </a:solidFill>
              </a:rPr>
              <a:t>	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NMapViewerResourceProvider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          - </a:t>
            </a:r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NMapResourceProvider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를 상속받는 클래스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          - </a:t>
            </a:r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NMapResourceProvider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지도 위의 오버레이 객체 드로잉에 필요한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리소스 데이터를 제공하기 위한 추상 클래스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dirty="0" smtClean="0">
              <a:solidFill>
                <a:srgbClr val="FF7C53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854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</a:t>
            </a:r>
            <a:r>
              <a:rPr lang="ko-KR" altLang="en-US" sz="4000" dirty="0" smtClean="0"/>
              <a:t>위에 오버레이 아이템 표시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72057"/>
            <a:ext cx="1164006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mMapViewerResourceProvider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new </a:t>
            </a:r>
            <a:r>
              <a:rPr lang="en-US" altLang="ko-KR" sz="2400" dirty="0" err="1"/>
              <a:t>NMapViewerResourceProvider</a:t>
            </a:r>
            <a:r>
              <a:rPr lang="en-US" altLang="ko-KR" sz="2400" dirty="0"/>
              <a:t>(this</a:t>
            </a:r>
            <a:r>
              <a:rPr lang="en-US" altLang="ko-KR" sz="2400" dirty="0" smtClean="0"/>
              <a:t>);</a:t>
            </a:r>
          </a:p>
          <a:p>
            <a:endParaRPr lang="en-US" altLang="ko-KR" sz="10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mOverlayManager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new </a:t>
            </a:r>
            <a:r>
              <a:rPr lang="en-US" altLang="ko-KR" sz="2400" dirty="0" err="1" smtClean="0"/>
              <a:t>NMapOverlayManager</a:t>
            </a:r>
            <a:endParaRPr lang="en-US" altLang="ko-KR" sz="24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			(</a:t>
            </a:r>
            <a:r>
              <a:rPr lang="en-US" altLang="ko-KR" sz="2400" dirty="0"/>
              <a:t>this, </a:t>
            </a:r>
            <a:r>
              <a:rPr lang="en-US" altLang="ko-KR" sz="2400" dirty="0" err="1"/>
              <a:t>mMapView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mMapViewerResourceProvider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/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	// </a:t>
            </a:r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NMapOverlayManager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- (Context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context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NMapView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mapView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NMapResourceProvider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resourceProvider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오버레이 객체를 화면에 표시하기 위하여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NMapResourceProvider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클래스를 상속받은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resourceProvider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객체를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전달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     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markerId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NMapPOIflagType.PIN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오버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</a:rPr>
              <a:t>레</a:t>
            </a:r>
            <a:r>
              <a:rPr lang="ko-KR" alt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이에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표시하기 위한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</a:rPr>
              <a:t>마커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 이미지의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값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생성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          PIN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은 이미지로 일반적인 위치를 표시하기 위한 용도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3083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</a:t>
            </a:r>
            <a:r>
              <a:rPr lang="ko-KR" altLang="en-US" sz="4000" dirty="0" smtClean="0"/>
              <a:t>위에 오버레이 아이템 표시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</a:t>
            </a:r>
            <a:r>
              <a:rPr lang="en-US" altLang="ko-KR" sz="2300" dirty="0" err="1" smtClean="0"/>
              <a:t>NMapPOIdata</a:t>
            </a:r>
            <a:r>
              <a:rPr lang="en-US" altLang="ko-KR" sz="2300" dirty="0" smtClean="0"/>
              <a:t> </a:t>
            </a:r>
            <a:r>
              <a:rPr lang="en-US" altLang="ko-KR" sz="2300" dirty="0" err="1"/>
              <a:t>poiData</a:t>
            </a:r>
            <a:r>
              <a:rPr lang="en-US" altLang="ko-KR" sz="2300" dirty="0"/>
              <a:t> = new </a:t>
            </a:r>
            <a:r>
              <a:rPr lang="en-US" altLang="ko-KR" sz="2300" dirty="0" err="1"/>
              <a:t>NMapPOIdata</a:t>
            </a:r>
            <a:r>
              <a:rPr lang="en-US" altLang="ko-KR" sz="2300" dirty="0"/>
              <a:t>(2, </a:t>
            </a:r>
            <a:r>
              <a:rPr lang="en-US" altLang="ko-KR" sz="2300" dirty="0" smtClean="0"/>
              <a:t> </a:t>
            </a:r>
            <a:r>
              <a:rPr lang="en-US" altLang="ko-KR" sz="2300" dirty="0" err="1" smtClean="0"/>
              <a:t>MapViewerResourceProvider</a:t>
            </a:r>
            <a:r>
              <a:rPr lang="en-US" altLang="ko-KR" sz="2300" dirty="0"/>
              <a:t>);</a:t>
            </a: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NmapPOIdata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지도위에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표시되는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POI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아이템을 관리하는 클래스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전체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POI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아이템의 개수와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NMapResourceProvider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를 상속받은 클래스를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인자로 전달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poiData.beginPOIdata</a:t>
            </a:r>
            <a:r>
              <a:rPr lang="en-US" altLang="ko-KR" sz="2400" dirty="0" smtClean="0"/>
              <a:t>(2);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POI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아이템 추가 시작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poiData.addPOIitem</a:t>
            </a:r>
            <a:r>
              <a:rPr lang="en-US" altLang="ko-KR" sz="2400" dirty="0" smtClean="0"/>
              <a:t>(128.3910799</a:t>
            </a:r>
            <a:r>
              <a:rPr lang="en-US" altLang="ko-KR" sz="2400" dirty="0"/>
              <a:t>, 36.1444292, "</a:t>
            </a:r>
            <a:r>
              <a:rPr lang="ko-KR" altLang="en-US" sz="2400" dirty="0"/>
              <a:t>금오공대</a:t>
            </a:r>
            <a:r>
              <a:rPr lang="en-US" altLang="ko-KR" sz="2400" dirty="0"/>
              <a:t>", </a:t>
            </a:r>
            <a:r>
              <a:rPr lang="en-US" altLang="ko-KR" sz="2400" dirty="0" err="1"/>
              <a:t>markerId</a:t>
            </a:r>
            <a:r>
              <a:rPr lang="en-US" altLang="ko-KR" sz="2400" dirty="0"/>
              <a:t>, 0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poiData.addPOIitem</a:t>
            </a:r>
            <a:r>
              <a:rPr lang="en-US" altLang="ko-KR" sz="2400" dirty="0" smtClean="0"/>
              <a:t>(128.3851858</a:t>
            </a:r>
            <a:r>
              <a:rPr lang="en-US" altLang="ko-KR" sz="2400" dirty="0"/>
              <a:t>, 36.1246559, "</a:t>
            </a:r>
            <a:r>
              <a:rPr lang="ko-KR" altLang="en-US" sz="2400" dirty="0" err="1"/>
              <a:t>산호대교</a:t>
            </a:r>
            <a:r>
              <a:rPr lang="en-US" altLang="ko-KR" sz="2400" dirty="0"/>
              <a:t>", </a:t>
            </a:r>
            <a:r>
              <a:rPr lang="en-US" altLang="ko-KR" sz="2400" dirty="0" err="1"/>
              <a:t>markerId</a:t>
            </a:r>
            <a:r>
              <a:rPr lang="en-US" altLang="ko-KR" sz="2400" dirty="0"/>
              <a:t>, 0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addPOIitem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NGeoPoint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point, String title,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markerId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, Object tag,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id)</a:t>
            </a: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            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아이템이 표시될 좌표와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마커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는 필수 인자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 - title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을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로 전달하면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마커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선택 시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말풍선이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표시되지 않음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 - tag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는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마커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및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말풍선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선택 시 호출되는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콜백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인터페이스에서 사용하기 위해 전달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19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7410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네이버</a:t>
            </a:r>
            <a:r>
              <a:rPr lang="ko-KR" altLang="en-US" sz="4000" dirty="0" smtClean="0"/>
              <a:t> 지도 </a:t>
            </a:r>
            <a:r>
              <a:rPr lang="en-US" altLang="ko-KR" sz="4000" dirty="0" smtClean="0"/>
              <a:t>API </a:t>
            </a:r>
            <a:r>
              <a:rPr lang="ko-KR" altLang="en-US" sz="4000" dirty="0" smtClean="0"/>
              <a:t>소개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38897" y="1672281"/>
            <a:ext cx="116400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웹 </a:t>
            </a:r>
            <a:r>
              <a:rPr lang="ko-KR" altLang="en-US" sz="2400" dirty="0"/>
              <a:t>또는 </a:t>
            </a:r>
            <a:r>
              <a:rPr lang="ko-KR" altLang="en-US" sz="2400" dirty="0" err="1"/>
              <a:t>모바일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앱에</a:t>
            </a:r>
            <a:r>
              <a:rPr lang="ko-KR" altLang="en-US" sz="2400" dirty="0"/>
              <a:t> 지도 화면을 </a:t>
            </a:r>
            <a:r>
              <a:rPr lang="ko-KR" altLang="en-US" sz="2400" dirty="0" smtClean="0"/>
              <a:t>그려줄 수 있음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지도 </a:t>
            </a:r>
            <a:r>
              <a:rPr lang="ko-KR" altLang="en-US" sz="2400" dirty="0"/>
              <a:t>화면 중심 이동</a:t>
            </a:r>
            <a:r>
              <a:rPr lang="en-US" altLang="ko-KR" sz="2400" dirty="0"/>
              <a:t>, </a:t>
            </a:r>
            <a:r>
              <a:rPr lang="ko-KR" altLang="en-US" sz="2400" dirty="0"/>
              <a:t>확대</a:t>
            </a:r>
            <a:r>
              <a:rPr lang="en-US" altLang="ko-KR" sz="2400" dirty="0"/>
              <a:t>/</a:t>
            </a:r>
            <a:r>
              <a:rPr lang="ko-KR" altLang="en-US" sz="2400" dirty="0"/>
              <a:t>축소</a:t>
            </a:r>
            <a:r>
              <a:rPr lang="en-US" altLang="ko-KR" sz="2400" dirty="0"/>
              <a:t>, </a:t>
            </a:r>
            <a:r>
              <a:rPr lang="ko-KR" altLang="en-US" sz="2400" dirty="0"/>
              <a:t>인공위성 지도 표시 및 관련 </a:t>
            </a:r>
            <a:r>
              <a:rPr lang="ko-KR" altLang="en-US" sz="2400" dirty="0" smtClean="0"/>
              <a:t>컨트롤 조작 가능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화면 </a:t>
            </a:r>
            <a:r>
              <a:rPr lang="ko-KR" altLang="en-US" sz="2400" dirty="0"/>
              <a:t>위에 </a:t>
            </a:r>
            <a:r>
              <a:rPr lang="ko-KR" altLang="en-US" sz="2400" dirty="0" err="1"/>
              <a:t>마커</a:t>
            </a:r>
            <a:r>
              <a:rPr lang="ko-KR" altLang="en-US" sz="2400" dirty="0"/>
              <a:t> 표시</a:t>
            </a:r>
            <a:r>
              <a:rPr lang="en-US" altLang="ko-KR" sz="2400" dirty="0"/>
              <a:t>, </a:t>
            </a:r>
            <a:r>
              <a:rPr lang="ko-KR" altLang="en-US" sz="2400" dirty="0"/>
              <a:t>선</a:t>
            </a:r>
            <a:r>
              <a:rPr lang="en-US" altLang="ko-KR" sz="2400" dirty="0"/>
              <a:t>, </a:t>
            </a:r>
            <a:r>
              <a:rPr lang="ko-KR" altLang="en-US" sz="2400" dirty="0"/>
              <a:t>도형 그리기 등을 할 수 있는 지도 </a:t>
            </a:r>
            <a:r>
              <a:rPr lang="en-US" altLang="ko-KR" sz="2400" dirty="0"/>
              <a:t>JavaScript </a:t>
            </a:r>
            <a:r>
              <a:rPr lang="en-US" altLang="ko-KR" sz="2400" dirty="0" smtClean="0"/>
              <a:t>API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화면에 지도이미지만 표시하는 </a:t>
            </a:r>
            <a:r>
              <a:rPr lang="en-US" altLang="ko-KR" sz="2400" dirty="0"/>
              <a:t>Static Map </a:t>
            </a:r>
            <a:r>
              <a:rPr lang="en-US" altLang="ko-KR" sz="2400" dirty="0" smtClean="0"/>
              <a:t>API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주소</a:t>
            </a:r>
            <a:r>
              <a:rPr lang="en-US" altLang="ko-KR" sz="2400" dirty="0"/>
              <a:t>-</a:t>
            </a:r>
            <a:r>
              <a:rPr lang="ko-KR" altLang="en-US" sz="2400" dirty="0"/>
              <a:t>좌표를 변환하는 서버 </a:t>
            </a:r>
            <a:r>
              <a:rPr lang="en-US" altLang="ko-KR" sz="2400" dirty="0"/>
              <a:t>API </a:t>
            </a:r>
            <a:r>
              <a:rPr lang="ko-KR" altLang="en-US" sz="2400" dirty="0" smtClean="0"/>
              <a:t>제공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플랫폼별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자바스크립트</a:t>
            </a:r>
            <a:r>
              <a:rPr lang="en-US" altLang="ko-KR" sz="2400" dirty="0" smtClean="0"/>
              <a:t>, </a:t>
            </a:r>
            <a:r>
              <a:rPr lang="ko-KR" altLang="en-US" sz="2400" dirty="0" err="1"/>
              <a:t>안드로이드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iOS</a:t>
            </a:r>
            <a:r>
              <a:rPr lang="en-US" altLang="ko-KR" sz="2400" dirty="0"/>
              <a:t>)</a:t>
            </a:r>
            <a:r>
              <a:rPr lang="ko-KR" altLang="en-US" sz="2400" dirty="0"/>
              <a:t>로 </a:t>
            </a:r>
            <a:r>
              <a:rPr lang="en-US" altLang="ko-KR" sz="2400" dirty="0"/>
              <a:t>SDK</a:t>
            </a:r>
            <a:r>
              <a:rPr lang="ko-KR" altLang="en-US" sz="2400" dirty="0"/>
              <a:t>를 따로 제공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986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</a:t>
            </a:r>
            <a:r>
              <a:rPr lang="ko-KR" altLang="en-US" sz="4000" dirty="0" smtClean="0"/>
              <a:t>위에 오버레이 아이템 표시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	</a:t>
            </a:r>
            <a:r>
              <a:rPr lang="en-US" altLang="ko-KR" sz="2400" dirty="0" err="1"/>
              <a:t>poiData.endPOIdata</a:t>
            </a:r>
            <a:r>
              <a:rPr lang="en-US" altLang="ko-KR" sz="2400" dirty="0"/>
              <a:t>();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// POI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아이템 추가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종료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NMapPOIdataOverlay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poiDataOverlay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=</a:t>
            </a:r>
          </a:p>
          <a:p>
            <a:endParaRPr lang="en-US" altLang="ko-KR" sz="500" dirty="0" smtClean="0"/>
          </a:p>
          <a:p>
            <a:r>
              <a:rPr lang="en-US" altLang="ko-KR" sz="2400" dirty="0" smtClean="0"/>
              <a:t>				</a:t>
            </a:r>
            <a:r>
              <a:rPr lang="en-US" altLang="ko-KR" sz="2400" dirty="0" err="1" smtClean="0"/>
              <a:t>mOverlayManager.createPOIdataOverlay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poiData</a:t>
            </a:r>
            <a:r>
              <a:rPr lang="en-US" altLang="ko-KR" sz="2400" dirty="0"/>
              <a:t>, null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400" dirty="0" err="1" smtClean="0">
                <a:solidFill>
                  <a:schemeClr val="accent6">
                    <a:lumMod val="75000"/>
                  </a:schemeClr>
                </a:solidFill>
              </a:rPr>
              <a:t>NMapPOIdataOverlay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	  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여러 개의 오버레이 아이템을 포함할 수 있는 오버레이 클래스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	   -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NMapOverlayManager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createPOIdataOverlay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메서드에 의해서 생성됨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-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createPOIdataOverlay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NMapPOIdata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poiData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Drawable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defaultMarker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  : POI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데이터를 인자로 전달하여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NMapPOIdataOverlay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객체 생성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729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</a:t>
            </a:r>
            <a:r>
              <a:rPr lang="ko-KR" altLang="en-US" sz="4000" dirty="0" smtClean="0"/>
              <a:t>위에 오버레이 아이템 표시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poiDataOverlay.showAllPOIdata</a:t>
            </a:r>
            <a:r>
              <a:rPr lang="en-US" altLang="ko-KR" sz="2400" dirty="0" smtClean="0"/>
              <a:t>(0);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POI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데이터가 모두 화면에 표시되도록 지도 축적 레벨 및 지도 중심 변경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전달되는 인자 값이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 아니면 지정한 지도 축적 레벨에서 지도 중심만 변경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378" y="3090098"/>
            <a:ext cx="2631239" cy="30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98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</a:t>
            </a:r>
            <a:r>
              <a:rPr lang="ko-KR" altLang="en-US" sz="4000" dirty="0" smtClean="0"/>
              <a:t>위에 경로 그리기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	</a:t>
            </a:r>
            <a:r>
              <a:rPr lang="en-US" altLang="ko-KR" sz="2400" dirty="0" err="1"/>
              <a:t>NMapPathData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pathData</a:t>
            </a:r>
            <a:r>
              <a:rPr lang="en-US" altLang="ko-KR" sz="2400" dirty="0"/>
              <a:t> = new </a:t>
            </a:r>
            <a:r>
              <a:rPr lang="en-US" altLang="ko-KR" sz="2400" dirty="0" err="1"/>
              <a:t>NMapPathData</a:t>
            </a:r>
            <a:r>
              <a:rPr lang="en-US" altLang="ko-KR" sz="2400" dirty="0"/>
              <a:t>(9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NMapPathData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capacity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지도 위에 표시되는 경로 선을 관리하는 클래스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경로 데이터의 개수를 인자로 전달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pathData.initPathData</a:t>
            </a:r>
            <a:r>
              <a:rPr lang="en-US" altLang="ko-KR" sz="2400" dirty="0" smtClean="0"/>
              <a:t>(); </a:t>
            </a:r>
            <a:r>
              <a:rPr lang="en-US" altLang="ko-KR" sz="2000" dirty="0" smtClean="0"/>
              <a:t>// </a:t>
            </a:r>
            <a:r>
              <a:rPr lang="ko-KR" altLang="en-US" sz="2000" dirty="0" smtClean="0"/>
              <a:t>경로 데이터 추가 시작</a:t>
            </a:r>
            <a:endParaRPr lang="en-US" altLang="ko-KR" sz="2000" dirty="0" smtClean="0"/>
          </a:p>
          <a:p>
            <a:endParaRPr lang="en-US" altLang="ko-KR" sz="5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pathData.addPathPoint</a:t>
            </a:r>
            <a:r>
              <a:rPr lang="en-US" altLang="ko-KR" sz="2400" dirty="0" smtClean="0"/>
              <a:t>(125.310, 36.142, </a:t>
            </a:r>
            <a:r>
              <a:rPr lang="en-US" altLang="ko-KR" sz="2400" dirty="0" err="1" smtClean="0"/>
              <a:t>NMapPathLineStyle.TYPE_SOLID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altLang="ko-KR" sz="2000" dirty="0">
                <a:solidFill>
                  <a:schemeClr val="accent6">
                    <a:lumMod val="75000"/>
                  </a:schemeClr>
                </a:solidFill>
              </a:rPr>
              <a:t>void addPathPoint(double longitude, double latitude, int lineType</a:t>
            </a:r>
            <a:r>
              <a:rPr lang="fr-FR" altLang="ko-KR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fr-FR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경로 데이터의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보간점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좌표를 추가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lineType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은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NMapPathLineStyle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에서 정의된 값으로 전달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lineType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을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으로 전달하면 이전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보간점의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값을 그대로 사용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7128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</a:t>
            </a:r>
            <a:r>
              <a:rPr lang="ko-KR" altLang="en-US" sz="4000" dirty="0" smtClean="0"/>
              <a:t>위에 경로 그리기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pathData.addPathPoint</a:t>
            </a:r>
            <a:r>
              <a:rPr lang="en-US" altLang="ko-KR" sz="2400" dirty="0" smtClean="0"/>
              <a:t>(125.393697</a:t>
            </a:r>
            <a:r>
              <a:rPr lang="en-US" altLang="ko-KR" sz="2400" dirty="0"/>
              <a:t>, 36.143192, 0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2400" dirty="0"/>
              <a:t>       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pathData.addPathPoint</a:t>
            </a:r>
            <a:r>
              <a:rPr lang="en-US" altLang="ko-KR" sz="2400" dirty="0" smtClean="0"/>
              <a:t>(125.394703</a:t>
            </a:r>
            <a:r>
              <a:rPr lang="en-US" altLang="ko-KR" sz="2400" dirty="0"/>
              <a:t>, 36.142008, 0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2400" dirty="0"/>
              <a:t>       </a:t>
            </a:r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pathData.addPathPoint</a:t>
            </a:r>
            <a:r>
              <a:rPr lang="en-US" altLang="ko-KR" sz="2400" dirty="0" smtClean="0"/>
              <a:t>(125.395904</a:t>
            </a:r>
            <a:r>
              <a:rPr lang="en-US" altLang="ko-KR" sz="2400" dirty="0"/>
              <a:t>, 36.140483, 0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/>
          </a:p>
          <a:p>
            <a:r>
              <a:rPr lang="en-US" altLang="ko-KR" sz="100" dirty="0" smtClean="0"/>
              <a:t>	</a:t>
            </a:r>
            <a:r>
              <a:rPr lang="en-US" altLang="ko-KR" sz="200" dirty="0" smtClean="0"/>
              <a:t> </a:t>
            </a:r>
            <a:r>
              <a:rPr lang="en-US" altLang="ko-KR" sz="2300" dirty="0" err="1" smtClean="0"/>
              <a:t>pathData.addPathPoint</a:t>
            </a:r>
            <a:r>
              <a:rPr lang="en-US" altLang="ko-KR" sz="2300" dirty="0" smtClean="0"/>
              <a:t>(125.397921</a:t>
            </a:r>
            <a:r>
              <a:rPr lang="en-US" altLang="ko-KR" sz="2300" dirty="0"/>
              <a:t>, 36.136844, </a:t>
            </a:r>
            <a:r>
              <a:rPr lang="en-US" altLang="ko-KR" sz="2000" dirty="0" err="1"/>
              <a:t>NM</a:t>
            </a:r>
            <a:r>
              <a:rPr lang="en-US" altLang="ko-KR" sz="2300" dirty="0" err="1"/>
              <a:t>apPathLineStyle.TYPE_DASH</a:t>
            </a:r>
            <a:r>
              <a:rPr lang="en-US" altLang="ko-KR" sz="23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pathData.addPathPoint</a:t>
            </a:r>
            <a:r>
              <a:rPr lang="en-US" altLang="ko-KR" sz="2400" dirty="0" smtClean="0"/>
              <a:t>(125.396462</a:t>
            </a:r>
            <a:r>
              <a:rPr lang="en-US" altLang="ko-KR" sz="2400" dirty="0"/>
              <a:t>, 36.134937, 0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pathData.addPathPoint</a:t>
            </a:r>
            <a:r>
              <a:rPr lang="en-US" altLang="ko-KR" sz="2400" dirty="0" smtClean="0"/>
              <a:t>(125.394874</a:t>
            </a:r>
            <a:r>
              <a:rPr lang="en-US" altLang="ko-KR" sz="2400" dirty="0"/>
              <a:t>, 36.133170, 0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pathData.addPathPoint</a:t>
            </a:r>
            <a:r>
              <a:rPr lang="en-US" altLang="ko-KR" sz="2400" dirty="0" smtClean="0"/>
              <a:t>(125.392857</a:t>
            </a:r>
            <a:r>
              <a:rPr lang="en-US" altLang="ko-KR" sz="2400" dirty="0"/>
              <a:t>, 36.131055, 0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pathData.addPathPoint</a:t>
            </a:r>
            <a:r>
              <a:rPr lang="en-US" altLang="ko-KR" sz="2400" dirty="0" smtClean="0"/>
              <a:t>(125.391055</a:t>
            </a:r>
            <a:r>
              <a:rPr lang="en-US" altLang="ko-KR" sz="2400" dirty="0"/>
              <a:t>, 36.129045, 0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/>
          </a:p>
          <a:p>
            <a:r>
              <a:rPr lang="en-US" altLang="ko-KR" sz="2400" dirty="0" smtClean="0"/>
              <a:t> 	</a:t>
            </a:r>
            <a:r>
              <a:rPr lang="en-US" altLang="ko-KR" sz="2400" dirty="0" err="1" smtClean="0"/>
              <a:t>pathData.endPathData</a:t>
            </a:r>
            <a:r>
              <a:rPr lang="en-US" altLang="ko-KR" sz="2400" dirty="0" smtClean="0"/>
              <a:t>();</a:t>
            </a:r>
            <a:r>
              <a:rPr lang="en-US" altLang="ko-KR" sz="2000" dirty="0" smtClean="0"/>
              <a:t> // </a:t>
            </a:r>
            <a:r>
              <a:rPr lang="ko-KR" altLang="en-US" sz="2000" dirty="0" smtClean="0"/>
              <a:t>경로 데이터 추가 종료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6094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</a:t>
            </a:r>
            <a:r>
              <a:rPr lang="ko-KR" altLang="en-US" sz="4000" dirty="0" smtClean="0"/>
              <a:t>위에 경로 그리기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</a:t>
            </a:r>
            <a:r>
              <a:rPr lang="en-US" altLang="ko-KR" sz="2400" dirty="0" err="1"/>
              <a:t>NMapPathDataOverlay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pathDataOverlay</a:t>
            </a:r>
            <a:r>
              <a:rPr lang="en-US" altLang="ko-KR" sz="2400" dirty="0"/>
              <a:t> = </a:t>
            </a:r>
            <a:endParaRPr lang="en-US" altLang="ko-KR" sz="2400" dirty="0" smtClean="0"/>
          </a:p>
          <a:p>
            <a:endParaRPr lang="en-US" altLang="ko-KR" sz="5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		</a:t>
            </a:r>
            <a:r>
              <a:rPr lang="en-US" altLang="ko-KR" sz="2400" dirty="0" err="1" smtClean="0"/>
              <a:t>mOverlayManager.createPathDataOverlay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pathData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NMapPathDataOverlay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경로 데이터를 표시하기 위한 오버레이 클래스</a:t>
            </a:r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단순한 경로 데이터 이외에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폴리곤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및 원 데이터 표시 가능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-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createPathDataOverlay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NMapPathDataOverlay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pathData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메서드에 의해서 생성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: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경로 데이터를 인자로 전달하여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NMapPathDataOverlay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객체 생성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altLang="ko-KR" sz="2000" dirty="0"/>
          </a:p>
          <a:p>
            <a:r>
              <a:rPr lang="en-US" altLang="ko-KR" sz="2400" dirty="0"/>
              <a:t>	</a:t>
            </a:r>
            <a:r>
              <a:rPr lang="en-US" altLang="ko-KR" sz="2400" dirty="0" err="1" smtClean="0"/>
              <a:t>pathDataOverlay.showAllPathData</a:t>
            </a:r>
            <a:r>
              <a:rPr lang="en-US" altLang="ko-KR" sz="2400" dirty="0" smtClean="0"/>
              <a:t>(0);</a:t>
            </a:r>
          </a:p>
          <a:p>
            <a:endParaRPr lang="en-US" altLang="ko-KR" sz="500" dirty="0" smtClean="0"/>
          </a:p>
          <a:p>
            <a:r>
              <a:rPr lang="en-US" altLang="ko-KR" sz="2000" dirty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showAllPathData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zoomLevel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경로 데이터가 모두 화면에 표시되도록 지도 축척 레벨 및 지도 중심 변경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zoomLevel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이 아니면 지정한 지도 축척 레벨에서 지도 중심만 변경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1627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지도 </a:t>
            </a:r>
            <a:r>
              <a:rPr lang="ko-KR" altLang="en-US" sz="4000" dirty="0" smtClean="0"/>
              <a:t>위에 경로 그리기</a:t>
            </a:r>
            <a:endParaRPr lang="ko-KR" altLang="en-US" sz="4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61" y="1918220"/>
            <a:ext cx="2907114" cy="41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463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smtClean="0"/>
              <a:t>현재 위치 표시 및 나침반에 의한 지도 회전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AndroidManifest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파일에 아래와 같이 접근 권한 설정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r>
              <a:rPr lang="en-US" altLang="ko-KR" sz="2000" dirty="0" smtClean="0"/>
              <a:t>    &lt;</a:t>
            </a:r>
            <a:r>
              <a:rPr lang="en-US" altLang="ko-KR" sz="2000" dirty="0"/>
              <a:t>uses-permission </a:t>
            </a:r>
            <a:r>
              <a:rPr lang="en-US" altLang="ko-KR" sz="2000" dirty="0" err="1"/>
              <a:t>android:name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android.permission.ACCESS_FINE_LOCATION</a:t>
            </a:r>
            <a:r>
              <a:rPr lang="en-US" altLang="ko-KR" sz="2000" dirty="0" smtClean="0"/>
              <a:t>"/&gt;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어플리케이션이 정확한 위치에 접근 할 수 있도록 허락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/>
              <a:t>    &lt;</a:t>
            </a:r>
            <a:r>
              <a:rPr lang="en-US" altLang="ko-KR" sz="2000" dirty="0"/>
              <a:t>uses-permission </a:t>
            </a:r>
            <a:r>
              <a:rPr lang="en-US" altLang="ko-KR" sz="2000" dirty="0" err="1"/>
              <a:t>android:name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android.permission.ACCESS_COARSE_LOCATION</a:t>
            </a:r>
            <a:r>
              <a:rPr lang="en-US" altLang="ko-KR" sz="2000" dirty="0" smtClean="0"/>
              <a:t>"/&gt;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어플리케이션이 대략적인 위치에 접근 할 수 있도록 허락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변수 선언</a:t>
            </a:r>
            <a:endParaRPr lang="en-US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500" dirty="0" smtClean="0"/>
          </a:p>
          <a:p>
            <a:r>
              <a:rPr lang="en-US" altLang="ko-KR" sz="2400" dirty="0"/>
              <a:t>	</a:t>
            </a:r>
            <a:r>
              <a:rPr lang="en-US" altLang="ko-KR" sz="2400" dirty="0" smtClean="0"/>
              <a:t>private </a:t>
            </a:r>
            <a:r>
              <a:rPr lang="en-US" altLang="ko-KR" sz="2400" dirty="0" err="1"/>
              <a:t>NMapLocationManager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mMapLocationManager</a:t>
            </a:r>
            <a:r>
              <a:rPr lang="en-US" altLang="ko-KR" sz="2400" dirty="0" smtClean="0"/>
              <a:t>;</a:t>
            </a:r>
          </a:p>
          <a:p>
            <a:endParaRPr lang="en-US" altLang="ko-KR" sz="500" dirty="0" smtClean="0"/>
          </a:p>
          <a:p>
            <a:r>
              <a:rPr lang="en-US" altLang="ko-KR" sz="2400" dirty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NMapLocationManager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단말기의 현재 위치 탐색 기능을 사용하기 위한 클래스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756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smtClean="0"/>
              <a:t>현재 위치 표시 및 나침반에 의한 지도 회전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	</a:t>
            </a:r>
            <a:r>
              <a:rPr lang="en-US" altLang="ko-KR" sz="2400" dirty="0" smtClean="0"/>
              <a:t>private </a:t>
            </a:r>
            <a:r>
              <a:rPr lang="en-US" altLang="ko-KR" sz="2400" dirty="0" err="1"/>
              <a:t>NMapCompassManager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mMapCompassManager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NMapCompassManager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단말기의 나침반 기능을 사용하기 위한 클래스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000" dirty="0"/>
          </a:p>
          <a:p>
            <a:r>
              <a:rPr lang="en-US" altLang="ko-KR" sz="2400" dirty="0" smtClean="0"/>
              <a:t>	private </a:t>
            </a:r>
            <a:r>
              <a:rPr lang="en-US" altLang="ko-KR" sz="2400" dirty="0" err="1"/>
              <a:t>NMapMyLocationOverlay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mMyLocationOverlay</a:t>
            </a:r>
            <a:r>
              <a:rPr lang="en-US" altLang="ko-KR" sz="2400" dirty="0" smtClean="0"/>
              <a:t>;</a:t>
            </a:r>
          </a:p>
          <a:p>
            <a:r>
              <a:rPr lang="en-US" altLang="ko-KR" sz="2400" dirty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NMapMyLocationOverlay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지도 위에 현재 위치를 표시하는 오버레이 클래스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mMapLocationManager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new </a:t>
            </a:r>
            <a:r>
              <a:rPr lang="en-US" altLang="ko-KR" sz="2400" dirty="0" err="1"/>
              <a:t>NMapLocationManager</a:t>
            </a:r>
            <a:r>
              <a:rPr lang="en-US" altLang="ko-KR" sz="2400" dirty="0"/>
              <a:t>(this</a:t>
            </a:r>
            <a:r>
              <a:rPr lang="en-US" altLang="ko-KR" sz="2400" dirty="0" smtClean="0"/>
              <a:t>);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86685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smtClean="0"/>
              <a:t>현재 위치 표시 및 나침반에 의한 지도 회전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mMyLocationOverlay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mOverlayManager.createMyLocationOverlay</a:t>
            </a:r>
            <a:endParaRPr lang="en-US" altLang="ko-KR" sz="2400" dirty="0" smtClean="0"/>
          </a:p>
          <a:p>
            <a:r>
              <a:rPr lang="en-US" altLang="ko-KR" sz="2400" dirty="0" smtClean="0"/>
              <a:t>				     (</a:t>
            </a:r>
            <a:r>
              <a:rPr lang="en-US" altLang="ko-KR" sz="2400" dirty="0" err="1" smtClean="0"/>
              <a:t>mMapLocationManager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mMapCompassManager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createMyLocationOverlay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NMapLocationManager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NMapCompassManager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현재 위치 및 나침반 관리자를 인자로 전달하여 객체를 생성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compassManager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로 전달하면 현재 위치만 표시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/>
              <a:t>	</a:t>
            </a:r>
            <a:r>
              <a:rPr lang="en-US" altLang="ko-KR" sz="2400" dirty="0" err="1" smtClean="0"/>
              <a:t>startMyLocation</a:t>
            </a:r>
            <a:r>
              <a:rPr lang="en-US" altLang="ko-KR" sz="2400" dirty="0" smtClean="0"/>
              <a:t>(); </a:t>
            </a:r>
            <a:r>
              <a:rPr lang="en-US" altLang="ko-KR" sz="2000" dirty="0" smtClean="0"/>
              <a:t>// </a:t>
            </a:r>
            <a:r>
              <a:rPr lang="ko-KR" altLang="en-US" sz="2000" dirty="0" smtClean="0"/>
              <a:t>현재 위치 검색 함수 호출</a:t>
            </a:r>
            <a:endParaRPr lang="en-US" altLang="ko-KR" sz="2000" dirty="0" smtClean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지도 회전 기능이 작동하기 위해서는 </a:t>
            </a:r>
            <a:r>
              <a:rPr lang="en-US" altLang="ko-KR" sz="2200" dirty="0" err="1"/>
              <a:t>NMapView</a:t>
            </a:r>
            <a:r>
              <a:rPr lang="en-US" altLang="ko-KR" sz="2200" dirty="0"/>
              <a:t> </a:t>
            </a:r>
            <a:r>
              <a:rPr lang="ko-KR" altLang="en-US" sz="2200" dirty="0"/>
              <a:t>객체와 부모 뷰의 크기가 동일해야 함</a:t>
            </a: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/>
              <a:t>부모 뷰의 크기를 변경할 때에는 </a:t>
            </a:r>
            <a:r>
              <a:rPr lang="en-US" altLang="ko-KR" sz="2200" dirty="0" err="1"/>
              <a:t>NMapView</a:t>
            </a:r>
            <a:r>
              <a:rPr lang="en-US" altLang="ko-KR" sz="2200" dirty="0"/>
              <a:t> </a:t>
            </a:r>
            <a:r>
              <a:rPr lang="ko-KR" altLang="en-US" sz="2200" dirty="0"/>
              <a:t>객체의 크기도 같이 조정해 주어야 </a:t>
            </a:r>
            <a:r>
              <a:rPr lang="ko-KR" altLang="en-US" sz="2200" dirty="0" smtClean="0"/>
              <a:t>함</a:t>
            </a:r>
            <a:endParaRPr lang="en-US" altLang="ko-KR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dirty="0" smtClean="0"/>
              <a:t>크기가 동일하지 않으면 배치되는 위젯들의 위치가 일정하기 않기 때문에 조정 필</a:t>
            </a:r>
            <a:r>
              <a:rPr lang="ko-KR" altLang="en-US" sz="2200" dirty="0" smtClean="0"/>
              <a:t>요</a:t>
            </a:r>
            <a:endParaRPr lang="en-US" altLang="ko-KR" sz="2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7200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smtClean="0"/>
              <a:t>현재 위치 표시 및 나침반에 의한 지도 회전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63744"/>
            <a:ext cx="1164006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mMapContainerView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= new </a:t>
            </a:r>
            <a:r>
              <a:rPr lang="en-US" altLang="ko-KR" sz="2400" dirty="0" err="1"/>
              <a:t>MapContainerView</a:t>
            </a:r>
            <a:r>
              <a:rPr lang="en-US" altLang="ko-KR" sz="2400" dirty="0"/>
              <a:t>(this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MapContainverView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부모 뷰 생성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ViewGroup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을 상속받는 클래스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-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onLayout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onMeasure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메서드를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Override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 ~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onMeasure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: Size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와 관련되어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의 크기를 측정하는 메서드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</a:p>
          <a:p>
            <a:r>
              <a:rPr lang="en-US" altLang="ko-KR" sz="5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   ~ </a:t>
            </a:r>
            <a:r>
              <a:rPr lang="en-US" altLang="ko-KR" sz="2000" dirty="0" err="1">
                <a:solidFill>
                  <a:schemeClr val="accent6">
                    <a:lumMod val="75000"/>
                  </a:schemeClr>
                </a:solidFill>
              </a:rPr>
              <a:t>onLayout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onMeasure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로 측정된 값을 배치하는 메서드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0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mMapContainerView.addView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mMapView</a:t>
            </a:r>
            <a:r>
              <a:rPr lang="en-US" altLang="ko-KR" sz="2400" dirty="0" smtClean="0"/>
              <a:t>);</a:t>
            </a:r>
          </a:p>
          <a:p>
            <a:endParaRPr lang="en-US" altLang="ko-KR" sz="500" dirty="0" smtClean="0"/>
          </a:p>
          <a:p>
            <a:r>
              <a:rPr lang="en-US" altLang="ko-KR" sz="2000" dirty="0" smtClean="0"/>
              <a:t>	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</a:rPr>
              <a:t>addView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(View child)</a:t>
            </a: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뷰 그룹에 자식 뷰를 추가 할 때 사용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5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            -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부모 뷰의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접근자로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 활용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000" dirty="0"/>
          </a:p>
          <a:p>
            <a:r>
              <a:rPr lang="en-US" altLang="ko-KR" sz="2400" dirty="0" smtClean="0"/>
              <a:t>	</a:t>
            </a:r>
            <a:r>
              <a:rPr lang="en-US" altLang="ko-KR" sz="2400" dirty="0" err="1" smtClean="0"/>
              <a:t>setContentView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mMapContainerView</a:t>
            </a:r>
            <a:r>
              <a:rPr lang="en-US" altLang="ko-KR" sz="2400" dirty="0"/>
              <a:t>);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29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2575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네이버</a:t>
            </a:r>
            <a:r>
              <a:rPr lang="ko-KR" altLang="en-US" sz="4000" dirty="0" smtClean="0"/>
              <a:t> 지도 </a:t>
            </a:r>
            <a:r>
              <a:rPr lang="en-US" altLang="ko-KR" sz="4000" dirty="0" smtClean="0"/>
              <a:t>API </a:t>
            </a:r>
            <a:r>
              <a:rPr lang="ko-KR" altLang="en-US" sz="4000" dirty="0" smtClean="0"/>
              <a:t>시작하기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개발자 센터 </a:t>
            </a:r>
            <a:r>
              <a:rPr lang="en-US" altLang="ko-KR" sz="2400" dirty="0" smtClean="0"/>
              <a:t>– API </a:t>
            </a:r>
            <a:r>
              <a:rPr lang="ko-KR" altLang="en-US" sz="2400" dirty="0" smtClean="0"/>
              <a:t>소개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지도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접속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오픈 </a:t>
            </a:r>
            <a:r>
              <a:rPr lang="en-US" altLang="ko-KR" sz="2400" dirty="0" smtClean="0"/>
              <a:t>API </a:t>
            </a:r>
            <a:r>
              <a:rPr lang="ko-KR" altLang="en-US" sz="2400" dirty="0" smtClean="0"/>
              <a:t>이용 신청 클릭</a:t>
            </a:r>
            <a:endParaRPr lang="ko-KR" altLang="en-US" sz="2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21" y="2082775"/>
            <a:ext cx="5762753" cy="41779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07024" y="6262474"/>
            <a:ext cx="47779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https://developers.naver.com/products/map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494638" y="5914768"/>
            <a:ext cx="1293340" cy="362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81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smtClean="0"/>
              <a:t>현재 위치 표시 및 나침반에 의한 지도 회전</a:t>
            </a:r>
            <a:endParaRPr lang="ko-KR" altLang="en-US" sz="4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30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958" y="1683723"/>
            <a:ext cx="2640774" cy="3312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764" y="5433020"/>
            <a:ext cx="8387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프로젝트 파일 및 발표자료</a:t>
            </a:r>
            <a:r>
              <a:rPr lang="en-US" altLang="ko-KR" dirty="0" smtClean="0"/>
              <a:t>(GitHub)</a:t>
            </a:r>
          </a:p>
          <a:p>
            <a:r>
              <a:rPr lang="en-US" altLang="ko-KR" dirty="0"/>
              <a:t>   </a:t>
            </a:r>
            <a:r>
              <a:rPr lang="en-US" altLang="ko-KR" sz="1200" dirty="0"/>
              <a:t>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github.com/JEONG-JIN-WOO/FPB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512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31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5811" y="2166550"/>
            <a:ext cx="69136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0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 &amp; A</a:t>
            </a:r>
            <a:endParaRPr lang="ko-KR" altLang="en-US" sz="140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6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7124" y="2257166"/>
            <a:ext cx="7865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ko-KR" altLang="en-US" sz="1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네이버</a:t>
            </a:r>
            <a:r>
              <a:rPr lang="ko-KR" altLang="en-US" sz="4000" dirty="0" smtClean="0"/>
              <a:t> 지도 </a:t>
            </a:r>
            <a:r>
              <a:rPr lang="en-US" altLang="ko-KR" sz="4000" dirty="0" smtClean="0"/>
              <a:t>API </a:t>
            </a:r>
            <a:r>
              <a:rPr lang="ko-KR" altLang="en-US" sz="4000" dirty="0" smtClean="0"/>
              <a:t>시작하기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애플리케이션 이름 및 카테고리 설정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r>
              <a:rPr lang="en-US" altLang="ko-KR" dirty="0" smtClean="0"/>
              <a:t>      * </a:t>
            </a:r>
            <a:r>
              <a:rPr lang="ko-KR" altLang="en-US" dirty="0" smtClean="0"/>
              <a:t>로그인 오픈 </a:t>
            </a:r>
            <a:r>
              <a:rPr lang="en-US" altLang="ko-KR" dirty="0" smtClean="0"/>
              <a:t>API : </a:t>
            </a:r>
            <a:r>
              <a:rPr lang="ko-KR" altLang="en-US" dirty="0" err="1"/>
              <a:t>네이버</a:t>
            </a:r>
            <a:r>
              <a:rPr lang="ko-KR" altLang="en-US" dirty="0"/>
              <a:t> 아이디로 </a:t>
            </a:r>
            <a:r>
              <a:rPr lang="ko-KR" altLang="en-US" dirty="0" smtClean="0"/>
              <a:t>로그인의 </a:t>
            </a:r>
            <a:r>
              <a:rPr lang="ko-KR" altLang="en-US" dirty="0"/>
              <a:t>접근 토큰</a:t>
            </a:r>
            <a:r>
              <a:rPr lang="en-US" altLang="ko-KR" dirty="0"/>
              <a:t>(access token)</a:t>
            </a:r>
            <a:r>
              <a:rPr lang="ko-KR" altLang="en-US" dirty="0"/>
              <a:t>을 획득해야 </a:t>
            </a:r>
            <a:r>
              <a:rPr lang="ko-KR" altLang="en-US" dirty="0" smtClean="0"/>
              <a:t>이용가능</a:t>
            </a:r>
            <a:endParaRPr lang="en-US" altLang="ko-KR" dirty="0" smtClean="0"/>
          </a:p>
          <a:p>
            <a:endParaRPr lang="en-US" altLang="ko-KR" sz="7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* </a:t>
            </a:r>
            <a:r>
              <a:rPr lang="en-US" altLang="ko-KR" sz="500" dirty="0" smtClean="0"/>
              <a:t> </a:t>
            </a:r>
            <a:r>
              <a:rPr lang="ko-KR" altLang="en-US" dirty="0" err="1" smtClean="0"/>
              <a:t>비로그인</a:t>
            </a:r>
            <a:r>
              <a:rPr lang="ko-KR" altLang="en-US" dirty="0" smtClean="0"/>
              <a:t> 오픈 </a:t>
            </a:r>
            <a:r>
              <a:rPr lang="en-US" altLang="ko-KR" dirty="0" smtClean="0"/>
              <a:t>API :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</a:t>
            </a:r>
            <a:r>
              <a:rPr lang="ko-KR" altLang="en-US" dirty="0"/>
              <a:t>아이디로 </a:t>
            </a:r>
            <a:r>
              <a:rPr lang="ko-KR" altLang="en-US" dirty="0" smtClean="0"/>
              <a:t>로그인의 </a:t>
            </a:r>
            <a:r>
              <a:rPr lang="ko-KR" altLang="en-US" dirty="0"/>
              <a:t>접근 토큰</a:t>
            </a:r>
            <a:r>
              <a:rPr lang="en-US" altLang="ko-KR" dirty="0"/>
              <a:t>(access token) </a:t>
            </a:r>
            <a:r>
              <a:rPr lang="ko-KR" altLang="en-US" dirty="0"/>
              <a:t>값 없이 </a:t>
            </a:r>
            <a:r>
              <a:rPr lang="en-US" altLang="ko-KR" dirty="0"/>
              <a:t>API</a:t>
            </a:r>
            <a:r>
              <a:rPr lang="ko-KR" altLang="en-US" dirty="0"/>
              <a:t>를 호출할 때 </a:t>
            </a:r>
            <a:r>
              <a:rPr lang="en-US" altLang="ko-KR" dirty="0" smtClean="0"/>
              <a:t>HTTP</a:t>
            </a:r>
          </a:p>
          <a:p>
            <a:endParaRPr lang="en-US" altLang="ko-KR" sz="700" dirty="0" smtClean="0"/>
          </a:p>
          <a:p>
            <a:r>
              <a:rPr lang="en-US" altLang="ko-KR" dirty="0" smtClean="0"/>
              <a:t>        </a:t>
            </a:r>
            <a:r>
              <a:rPr lang="en-US" altLang="ko-KR" sz="600" dirty="0" smtClean="0"/>
              <a:t> </a:t>
            </a:r>
            <a:r>
              <a:rPr lang="ko-KR" altLang="en-US" dirty="0" smtClean="0"/>
              <a:t>헤더에 </a:t>
            </a:r>
            <a:r>
              <a:rPr lang="ko-KR" altLang="en-US" dirty="0"/>
              <a:t>클라이언트 아이디와 </a:t>
            </a:r>
            <a:r>
              <a:rPr lang="ko-KR" altLang="en-US" dirty="0" err="1"/>
              <a:t>시크릿</a:t>
            </a:r>
            <a:r>
              <a:rPr lang="ko-KR" altLang="en-US" dirty="0"/>
              <a:t> 값과 함께 전송해야 </a:t>
            </a:r>
            <a:r>
              <a:rPr lang="ko-KR" altLang="en-US" dirty="0" smtClean="0"/>
              <a:t>사용가능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5" y="2105153"/>
            <a:ext cx="90392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2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네이버</a:t>
            </a:r>
            <a:r>
              <a:rPr lang="ko-KR" altLang="en-US" sz="4000" dirty="0" smtClean="0"/>
              <a:t> 지도 </a:t>
            </a:r>
            <a:r>
              <a:rPr lang="en-US" altLang="ko-KR" sz="4000" dirty="0" smtClean="0"/>
              <a:t>API </a:t>
            </a:r>
            <a:r>
              <a:rPr lang="ko-KR" altLang="en-US" sz="4000" dirty="0" smtClean="0"/>
              <a:t>시작하기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오픈</a:t>
            </a:r>
            <a:r>
              <a:rPr lang="en-US" altLang="ko-KR" sz="2400" dirty="0" smtClean="0"/>
              <a:t>API </a:t>
            </a:r>
            <a:r>
              <a:rPr lang="ko-KR" altLang="en-US" sz="2400" dirty="0" smtClean="0"/>
              <a:t>권한 신청 및 서비스 환경 설정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서비스 환경의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명과 실제 사용하는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명이 일치해야 됨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5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41" y="1992157"/>
            <a:ext cx="7492314" cy="39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75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네이버</a:t>
            </a:r>
            <a:r>
              <a:rPr lang="ko-KR" altLang="en-US" sz="4000" dirty="0" smtClean="0"/>
              <a:t> 지도 </a:t>
            </a:r>
            <a:r>
              <a:rPr lang="en-US" altLang="ko-KR" sz="4000" dirty="0" smtClean="0"/>
              <a:t>API </a:t>
            </a:r>
            <a:r>
              <a:rPr lang="ko-KR" altLang="en-US" sz="4000" dirty="0" smtClean="0"/>
              <a:t>시작하기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연락처 인증 및 확인 후 등록하기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72" y="2073472"/>
            <a:ext cx="7588851" cy="44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08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/>
              <a:t> 개발환경 설정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프로젝트에 지도 라이브러리를 </a:t>
            </a:r>
            <a:r>
              <a:rPr lang="ko-KR" altLang="en-US" sz="2400" dirty="0" smtClean="0"/>
              <a:t>추가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r>
              <a:rPr lang="en-US" altLang="ko-KR" sz="2400" dirty="0" smtClean="0"/>
              <a:t>   - </a:t>
            </a:r>
            <a:r>
              <a:rPr lang="ko-KR" altLang="en-US" sz="2400" dirty="0" err="1" smtClean="0"/>
              <a:t>안드로이드</a:t>
            </a:r>
            <a:r>
              <a:rPr lang="ko-KR" altLang="en-US" sz="2400" dirty="0" smtClean="0"/>
              <a:t> 스튜디오 </a:t>
            </a:r>
            <a:r>
              <a:rPr lang="en-US" altLang="ko-KR" sz="2400" dirty="0" smtClean="0"/>
              <a:t>Menu &gt; File &gt; Project Structure &gt; </a:t>
            </a:r>
            <a:r>
              <a:rPr lang="ko-KR" altLang="en-US" sz="2400" dirty="0" smtClean="0"/>
              <a:t>좌측 상단의 </a:t>
            </a:r>
            <a:r>
              <a:rPr lang="en-US" altLang="ko-KR" sz="2400" dirty="0" smtClean="0"/>
              <a:t>+ </a:t>
            </a:r>
            <a:r>
              <a:rPr lang="ko-KR" altLang="en-US" sz="2400" dirty="0" smtClean="0"/>
              <a:t>클릭</a:t>
            </a:r>
            <a:endParaRPr lang="en-US" altLang="ko-KR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7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51" y="2589067"/>
            <a:ext cx="4739693" cy="407083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793263" y="2810312"/>
            <a:ext cx="149563" cy="1510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843868" y="2885814"/>
            <a:ext cx="949395" cy="7382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37773" y="3554290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59730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개발환경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- Import JAR / .AAR Package </a:t>
            </a:r>
            <a:r>
              <a:rPr lang="ko-KR" altLang="en-US" sz="2400" dirty="0" smtClean="0"/>
              <a:t>선택 후 </a:t>
            </a:r>
            <a:r>
              <a:rPr lang="en-US" altLang="ko-KR" sz="2400" dirty="0" smtClean="0"/>
              <a:t>Next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8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147" y="2062136"/>
            <a:ext cx="6637702" cy="45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02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276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/>
              <a:t> 개발환경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966" y="1530492"/>
            <a:ext cx="11640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  - </a:t>
            </a:r>
            <a:r>
              <a:rPr lang="ko-KR" altLang="en-US" sz="2400" dirty="0" smtClean="0"/>
              <a:t>지도 라이브러리 다운로드</a:t>
            </a:r>
            <a:endParaRPr lang="en-US" altLang="ko-KR" sz="2400" dirty="0" smtClean="0"/>
          </a:p>
          <a:p>
            <a:r>
              <a:rPr lang="en-US" altLang="ko-KR" sz="2400" dirty="0"/>
              <a:t>    </a:t>
            </a:r>
            <a:r>
              <a:rPr lang="en-US" altLang="ko-KR" sz="900" dirty="0" smtClean="0"/>
              <a:t> </a:t>
            </a:r>
            <a:r>
              <a:rPr lang="en-US" altLang="ko-KR" sz="2400" dirty="0" smtClean="0"/>
              <a:t> </a:t>
            </a:r>
            <a:r>
              <a:rPr lang="en-US" altLang="ko-KR" sz="2000" dirty="0">
                <a:hlinkClick r:id="rId2"/>
              </a:rPr>
              <a:t>https://developers.naver.com/inc/devcenter/lib/NMapViewer(android)_</a:t>
            </a:r>
            <a:r>
              <a:rPr lang="en-US" altLang="ko-KR" sz="2000" dirty="0" smtClean="0">
                <a:hlinkClick r:id="rId2"/>
              </a:rPr>
              <a:t>v2.1.1_open.zip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  - </a:t>
            </a:r>
            <a:r>
              <a:rPr lang="ko-KR" altLang="en-US" sz="2400" dirty="0" smtClean="0"/>
              <a:t>다운받은 폴더의 </a:t>
            </a:r>
            <a:r>
              <a:rPr lang="en-US" altLang="ko-KR" sz="2400" dirty="0" smtClean="0"/>
              <a:t>app &gt; libs &gt; </a:t>
            </a:r>
            <a:r>
              <a:rPr lang="en-US" altLang="ko-KR" sz="2400" dirty="0" err="1" smtClean="0"/>
              <a:t>nmaps.aar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를 사용할 프로젝트로 이동</a:t>
            </a:r>
            <a:endParaRPr lang="en-US" altLang="ko-KR" sz="24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9980D-2CD6-4060-9298-500BD3B972A8}" type="slidenum">
              <a:rPr lang="ko-KR" altLang="en-US" smtClean="0"/>
              <a:t>9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08" y="3133104"/>
            <a:ext cx="9877812" cy="129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13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642</Words>
  <Application>Microsoft Office PowerPoint</Application>
  <PresentationFormat>와이드스크린</PresentationFormat>
  <Paragraphs>367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HY헤드라인M</vt:lpstr>
      <vt:lpstr>맑은 고딕</vt:lpstr>
      <vt:lpstr>휴먼둥근헤드라인</vt:lpstr>
      <vt:lpstr>Arial</vt:lpstr>
      <vt:lpstr>Office 테마</vt:lpstr>
      <vt:lpstr>네이버 지도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지도 API</dc:title>
  <dc:creator>정진우</dc:creator>
  <cp:lastModifiedBy>정진우</cp:lastModifiedBy>
  <cp:revision>39</cp:revision>
  <dcterms:created xsi:type="dcterms:W3CDTF">2016-04-05T03:24:17Z</dcterms:created>
  <dcterms:modified xsi:type="dcterms:W3CDTF">2016-04-12T07:46:49Z</dcterms:modified>
</cp:coreProperties>
</file>