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76C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DFB2-64E9-476E-B6EC-C54A4149DA73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ADDBA-EAAE-4725-B82E-68D4E4A5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4E6-8470-4423-B18E-B98EA006C5C3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6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A92-6445-447A-AE35-7C357B40C4EA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2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049-3B7B-4A9E-BE98-2A5F90BD5865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84EA-21BB-48CA-8D3A-37C2BED87EE9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6E4E-15D9-4340-96EA-DD4BF9483DA6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B1DF-E645-419C-A5A1-2B7ECB1FA9FF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BA-058E-4C6D-8502-3E97B45B8B86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A80E-A5FC-4D73-A5E7-445A56C64D80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FCD2-111C-49AB-929F-A9895B77B90A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4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213-7903-4AD7-AF3A-819778CBC4A6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5254-C8E4-40DF-B5ED-EFC984ABF3A5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E9DA-E919-4F6B-9BA4-7C2A82D35ED9}" type="datetime1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E49A-CFF1-4AEC-86A8-81511B892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85" y="630730"/>
            <a:ext cx="2570858" cy="2570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978" y="3392781"/>
            <a:ext cx="4159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50000"/>
                  </a:schemeClr>
                </a:solidFill>
              </a:rPr>
              <a:t>Weather Rider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2065" y="4547062"/>
            <a:ext cx="24439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인 자전거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20111242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정진우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20110678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</a:rPr>
              <a:t>손상현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20111144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</a:rPr>
              <a:t>전동명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20111209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</a:rPr>
              <a:t>정영준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20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92979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10</a:t>
            </a:fld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7/9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53" y="1090371"/>
            <a:ext cx="3219469" cy="5507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82" y="1090371"/>
            <a:ext cx="3234902" cy="550143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84764" y="2053244"/>
            <a:ext cx="2867891" cy="8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241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4542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8/9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58" y="1060668"/>
            <a:ext cx="3234902" cy="55014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943" y="1060668"/>
            <a:ext cx="3227865" cy="55014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67644" y="3208713"/>
            <a:ext cx="2053243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86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09604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9/9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58" y="1060668"/>
            <a:ext cx="3234902" cy="55014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67644" y="3616039"/>
            <a:ext cx="2119745" cy="307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944" y="1060667"/>
            <a:ext cx="3227866" cy="55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09604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3" y="1227397"/>
            <a:ext cx="3114261" cy="533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숙박업소 </a:t>
            </a:r>
            <a:r>
              <a:rPr lang="en-US" altLang="ko-KR" sz="3200" b="1" dirty="0" smtClean="0"/>
              <a:t>– 1/3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4281057" y="2685011"/>
            <a:ext cx="1385573" cy="1396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20" y="1227397"/>
            <a:ext cx="3125848" cy="5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3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17916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숙박업소 </a:t>
            </a:r>
            <a:r>
              <a:rPr lang="en-US" altLang="ko-KR" sz="3200" b="1" dirty="0" smtClean="0"/>
              <a:t>– 2/3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35" y="1199766"/>
            <a:ext cx="3125848" cy="53391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21" y="1199766"/>
            <a:ext cx="3119079" cy="533914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896196" y="1255222"/>
            <a:ext cx="399011" cy="34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9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4542" cy="365125"/>
          </a:xfrm>
        </p:spPr>
        <p:txBody>
          <a:bodyPr/>
          <a:lstStyle/>
          <a:p>
            <a:r>
              <a:rPr lang="en-US" altLang="ko-KR" dirty="0" smtClean="0"/>
              <a:t>15 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숙박업소 </a:t>
            </a:r>
            <a:r>
              <a:rPr lang="en-US" altLang="ko-KR" sz="3200" b="1" dirty="0" smtClean="0"/>
              <a:t>– 3/3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35" y="1199766"/>
            <a:ext cx="3125848" cy="533914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336769" y="1255222"/>
            <a:ext cx="399011" cy="34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21" y="1199766"/>
            <a:ext cx="3125848" cy="5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8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09604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3" y="1227397"/>
            <a:ext cx="3114261" cy="533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주행 기록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2926080" y="4206242"/>
            <a:ext cx="1385573" cy="1396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9" y="1227397"/>
            <a:ext cx="3119079" cy="5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9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2855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3" y="1227397"/>
            <a:ext cx="3114261" cy="533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문의 사항 </a:t>
            </a:r>
            <a:r>
              <a:rPr lang="en-US" altLang="ko-KR" sz="3200" b="1" dirty="0" smtClean="0"/>
              <a:t>– 1/2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4281055" y="4206242"/>
            <a:ext cx="1385573" cy="1396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20" y="1227397"/>
            <a:ext cx="3119079" cy="5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9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09604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문의 사항 </a:t>
            </a:r>
            <a:r>
              <a:rPr lang="en-US" altLang="ko-KR" sz="3200" b="1" dirty="0" smtClean="0"/>
              <a:t>– 2/2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4281055" y="4206242"/>
            <a:ext cx="1385573" cy="1396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18" y="1227397"/>
            <a:ext cx="3119079" cy="53391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07" y="1227397"/>
            <a:ext cx="3114261" cy="533914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848793" y="3599411"/>
            <a:ext cx="665018" cy="606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09604" cy="365125"/>
          </a:xfrm>
        </p:spPr>
        <p:txBody>
          <a:bodyPr/>
          <a:lstStyle/>
          <a:p>
            <a:r>
              <a:rPr lang="en-US" altLang="ko-KR" dirty="0" smtClean="0"/>
              <a:t>19 </a:t>
            </a:r>
            <a:r>
              <a:rPr lang="en-US" altLang="ko-KR" dirty="0" smtClean="0"/>
              <a:t>/ 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3" y="1227397"/>
            <a:ext cx="3114261" cy="533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라이센스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5425890" y="1296786"/>
            <a:ext cx="442894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20" y="1227397"/>
            <a:ext cx="3003269" cy="5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32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2028305" y="722169"/>
            <a:ext cx="8005157" cy="1206383"/>
          </a:xfrm>
          <a:prstGeom prst="flowChartAlternateProcess">
            <a:avLst/>
          </a:prstGeom>
          <a:solidFill>
            <a:srgbClr val="76C2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0746" y="863695"/>
            <a:ext cx="313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</a:t>
            </a:r>
            <a:r>
              <a:rPr lang="en-US" altLang="ko-KR" sz="5400" b="1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ontents</a:t>
            </a:r>
            <a:endParaRPr lang="ko-KR" altLang="en-US" sz="5400" b="1" spc="-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37" y="744829"/>
            <a:ext cx="941564" cy="941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4127" y="1432618"/>
            <a:ext cx="24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Weather Rider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8397" y="2639001"/>
            <a:ext cx="5373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Ⅰ.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어플리케이션 소개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Ⅱ.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어플리케이션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기능</a:t>
            </a: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Ⅲ.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어플리케이션 동영상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Ⅳ.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향후 개발 계획</a:t>
            </a: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3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39833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Ⅲ.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어플리케이션 시연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84665" cy="365125"/>
          </a:xfrm>
        </p:spPr>
        <p:txBody>
          <a:bodyPr/>
          <a:lstStyle/>
          <a:p>
            <a:r>
              <a:rPr lang="en-US" altLang="ko-KR" dirty="0" smtClean="0"/>
              <a:t>20 / 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97" y="343173"/>
            <a:ext cx="3970837" cy="65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1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1155469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Ⅲ.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향후 개발 계획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84665" cy="365125"/>
          </a:xfrm>
        </p:spPr>
        <p:txBody>
          <a:bodyPr/>
          <a:lstStyle/>
          <a:p>
            <a:r>
              <a:rPr lang="en-US" altLang="ko-KR" dirty="0" smtClean="0"/>
              <a:t>21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향후 개발 계획</a:t>
            </a:r>
            <a:endParaRPr lang="en-US" altLang="ko-KR" sz="3200" b="1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카카오톡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페이스북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통한 로그인 기능 구현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숙박업소 </a:t>
            </a:r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사이트 추가 및 음식점 카테고리 추가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커뮤니티 게시판 생성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수입 창출을 위한 </a:t>
            </a:r>
            <a:r>
              <a:rPr lang="en-US" altLang="ko-KR" sz="2400" dirty="0" smtClean="0"/>
              <a:t>Google AdSense </a:t>
            </a:r>
            <a:r>
              <a:rPr lang="ko-KR" altLang="en-US" sz="2400" dirty="0" smtClean="0"/>
              <a:t>추가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 smtClean="0"/>
              <a:t>   - UI </a:t>
            </a:r>
            <a:r>
              <a:rPr lang="ko-KR" altLang="en-US" sz="2400" dirty="0" smtClean="0"/>
              <a:t>및 각 종 이미지 외주를 통한 변경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사용자 편의성 증대를 위한 세부 기능 변경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77572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446" y="1155469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Ⅲ.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향후 개발 계획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84665" cy="365125"/>
          </a:xfrm>
        </p:spPr>
        <p:txBody>
          <a:bodyPr/>
          <a:lstStyle/>
          <a:p>
            <a:r>
              <a:rPr lang="en-US" altLang="ko-KR" dirty="0" smtClean="0"/>
              <a:t>22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648" y="1288475"/>
            <a:ext cx="7847214" cy="31700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0" b="1" dirty="0" smtClean="0">
                <a:solidFill>
                  <a:srgbClr val="2196F3"/>
                </a:solidFill>
              </a:rPr>
              <a:t>Q&amp;A</a:t>
            </a:r>
            <a:endParaRPr lang="ko-KR" altLang="en-US" sz="20000" b="1" dirty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3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446" y="1155469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Ⅲ.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향후 개발 계획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6" y="841838"/>
            <a:ext cx="3264649" cy="3264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312" y="4513811"/>
            <a:ext cx="8265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>
                    <a:lumMod val="50000"/>
                  </a:schemeClr>
                </a:solidFill>
              </a:rPr>
              <a:t>THANK YOU!</a:t>
            </a:r>
            <a:endParaRPr lang="ko-KR" alt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5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77422" y="939337"/>
            <a:ext cx="1415772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I.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소개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416117"/>
            <a:ext cx="924375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Weather Rider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r>
              <a:rPr lang="en-US" altLang="ko-KR" sz="2400" dirty="0" smtClean="0"/>
              <a:t>   - </a:t>
            </a:r>
            <a:r>
              <a:rPr lang="ko-KR" altLang="en-US" sz="2400" dirty="0" smtClean="0"/>
              <a:t>자전거 종주 관련 어플리케이션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자전거 종주 이용률 증가에 따른 종주 간 편의성 증대 및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ko-KR" altLang="en-US" sz="2400" dirty="0" smtClean="0"/>
              <a:t>     실질적으로 도움이 되는 어플리케이션 개발을 목표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기상청의 날씨 데이터를 활용하여 종주 간 날씨 확인 가능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r>
              <a:rPr lang="en-US" altLang="ko-KR" sz="2400" dirty="0" smtClean="0"/>
              <a:t>   - GPS</a:t>
            </a:r>
            <a:r>
              <a:rPr lang="ko-KR" altLang="en-US" sz="2400" dirty="0" smtClean="0"/>
              <a:t>를 활용하여 종주 주행 거리 및 실시간 위치 확인 가능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소셜커머스에 등록되어 있는 주변 숙박시설 정보 제공</a:t>
            </a:r>
            <a:endParaRPr lang="ko-KR" altLang="en-US" sz="2400" dirty="0"/>
          </a:p>
        </p:txBody>
      </p:sp>
      <p:sp>
        <p:nvSpPr>
          <p:cNvPr id="12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17917" cy="365125"/>
          </a:xfrm>
        </p:spPr>
        <p:txBody>
          <a:bodyPr/>
          <a:lstStyle/>
          <a:p>
            <a:r>
              <a:rPr lang="en-US" altLang="ko-KR" dirty="0" smtClean="0"/>
              <a:t>3 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315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230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4</a:t>
            </a:fld>
            <a:r>
              <a:rPr lang="en-US" altLang="ko-KR" dirty="0" smtClean="0"/>
              <a:t> 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3" y="1227397"/>
            <a:ext cx="3114261" cy="533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1/9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20" y="1227397"/>
            <a:ext cx="3167090" cy="533914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926080" y="2685011"/>
            <a:ext cx="1385573" cy="1396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921181" y="1227396"/>
            <a:ext cx="436477" cy="443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96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34543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2/9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94" y="1227397"/>
            <a:ext cx="3167090" cy="54213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79" y="1227397"/>
            <a:ext cx="3173963" cy="54213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00895" y="3499658"/>
            <a:ext cx="1346661" cy="44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27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2856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3/9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94" y="1227397"/>
            <a:ext cx="3167090" cy="54213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00895" y="3890357"/>
            <a:ext cx="1346661" cy="44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36" y="1227397"/>
            <a:ext cx="3187801" cy="54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1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34543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4/9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0895" y="3890357"/>
            <a:ext cx="1346661" cy="44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41" y="1179692"/>
            <a:ext cx="3187801" cy="5421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61" y="1179692"/>
            <a:ext cx="3162197" cy="54213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76451" y="3208713"/>
            <a:ext cx="2942705" cy="598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09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2856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5/9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95" y="1179691"/>
            <a:ext cx="3255648" cy="559365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411585" y="1179691"/>
            <a:ext cx="450158" cy="5077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61" y="1179691"/>
            <a:ext cx="3244484" cy="55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837113" cy="6858000"/>
          </a:xfrm>
          <a:prstGeom prst="rect">
            <a:avLst/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46" y="764770"/>
            <a:ext cx="800219" cy="6517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Ⅱ. </a:t>
            </a:r>
            <a:r>
              <a:rPr lang="ko-KR" altLang="en-US" sz="4000" b="1" dirty="0">
                <a:solidFill>
                  <a:schemeClr val="bg1"/>
                </a:solidFill>
              </a:rPr>
              <a:t>어플리케이션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2856" cy="365125"/>
          </a:xfrm>
        </p:spPr>
        <p:txBody>
          <a:bodyPr/>
          <a:lstStyle/>
          <a:p>
            <a:fld id="{CF36E49A-CFF1-4AEC-86A8-81511B892864}" type="slidenum">
              <a:rPr lang="ko-KR" altLang="en-US" smtClean="0"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16117"/>
            <a:ext cx="924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나의 경로 </a:t>
            </a:r>
            <a:r>
              <a:rPr lang="en-US" altLang="ko-KR" sz="3200" b="1" dirty="0" smtClean="0"/>
              <a:t>– 6/9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6181912" y="3208713"/>
            <a:ext cx="1097280" cy="1205345"/>
          </a:xfrm>
          <a:prstGeom prst="rightArrow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82" y="1090370"/>
            <a:ext cx="3258629" cy="5541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53" y="1090371"/>
            <a:ext cx="3219469" cy="550753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613564" y="1155469"/>
            <a:ext cx="290945" cy="340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318567" y="2369128"/>
            <a:ext cx="11471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096593" y="1989512"/>
            <a:ext cx="11471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12778" y="1989512"/>
            <a:ext cx="944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56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358</Words>
  <Application>Microsoft Office PowerPoint</Application>
  <PresentationFormat>와이드스크린</PresentationFormat>
  <Paragraphs>107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정진우</dc:creator>
  <cp:lastModifiedBy>정진우</cp:lastModifiedBy>
  <cp:revision>15</cp:revision>
  <dcterms:created xsi:type="dcterms:W3CDTF">2016-06-15T18:00:05Z</dcterms:created>
  <dcterms:modified xsi:type="dcterms:W3CDTF">2016-06-15T20:16:27Z</dcterms:modified>
</cp:coreProperties>
</file>