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7ccd3ad7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7ccd3ad7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ccd3ad7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7ccd3ad7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7ccd3ad75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7ccd3ad75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ccd3ad75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ccd3ad75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7ccd3ad75_3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7ccd3ad75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ccd3ad75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ccd3ad75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7ccd3ad75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7ccd3ad75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7ccd3ad7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7ccd3ad7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ccd3ad75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7ccd3ad75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ccd3ad75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ccd3ad75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ccd3ad75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ccd3ad75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7ccd3ad75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7ccd3ad75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7ccd3ad75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7ccd3ad75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7ccd3ad75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7ccd3ad75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7ccd3ad75_3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7ccd3ad75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7ccd3ad75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7ccd3ad75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7ccd3ad75_3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7ccd3ad75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7ccd3ad7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7ccd3ad7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7ccd3ad75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7ccd3ad75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7ccd3ad75_3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7ccd3ad75_3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7ccd3ad75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7ccd3ad75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7ccd3ad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7ccd3ad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ccd3ad75_3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7ccd3ad75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7ccd3ad75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7ccd3ad75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7ccd3ad75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7ccd3ad75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7ccd3ad75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7ccd3ad75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7ccd3ad7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7ccd3ad7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7ae289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7ae289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7ccd3ad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7ccd3ad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ccd3ad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ccd3ad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ccd3ad7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7ccd3ad7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ccd3ad7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ccd3ad7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7ccd3ad7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7ccd3ad7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ccd3ad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ccd3ad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oglechrome.github.io/devtools-samples/jank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gif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hyperlink" Target="https://blogs.nvidia.com/blog/2009/12/16/whats-the-difference-between-a-cpu-and-a-gpu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gif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_rIlEOzmNMRvR2qoSR6_ehn1vKm8V3LV/view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s.google.com/web/tools/chrome-devtools/evaluate-performance" TargetMode="External"/><Relationship Id="rId4" Type="http://schemas.openxmlformats.org/officeDocument/2006/relationships/hyperlink" Target="https://developers.google.com/web/tools/chrome-devtools/evaluate-performance" TargetMode="External"/><Relationship Id="rId10" Type="http://schemas.openxmlformats.org/officeDocument/2006/relationships/hyperlink" Target="https://blogs.nvidia.com/blog/2009/12/16/whats-the-difference-between-a-cpu-and-a-gpu/" TargetMode="External"/><Relationship Id="rId9" Type="http://schemas.openxmlformats.org/officeDocument/2006/relationships/hyperlink" Target="https://www.digitalocean.com/community/tutorials/css-will-change" TargetMode="External"/><Relationship Id="rId5" Type="http://schemas.openxmlformats.org/officeDocument/2006/relationships/hyperlink" Target="https://medium.com/outsystems-experts/how-to-achieve-60-fps-animations-with-css3-db7b98610108" TargetMode="External"/><Relationship Id="rId6" Type="http://schemas.openxmlformats.org/officeDocument/2006/relationships/hyperlink" Target="https://developer.mozilla.org/en-US/docs/Web/API/HTMLElement/transitionend_event" TargetMode="External"/><Relationship Id="rId7" Type="http://schemas.openxmlformats.org/officeDocument/2006/relationships/hyperlink" Target="https://developer.mozilla.org/en-US/docs/Web/CSS/will-change" TargetMode="External"/><Relationship Id="rId8" Type="http://schemas.openxmlformats.org/officeDocument/2006/relationships/hyperlink" Target="https://stackoverflow.com/questions/26907265/how-to-use-and-how-works-css-will-change-propert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54100"/>
            <a:ext cx="8520600" cy="10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Roboto"/>
                <a:ea typeface="Roboto"/>
                <a:cs typeface="Roboto"/>
                <a:sym typeface="Roboto"/>
              </a:rPr>
              <a:t>CSS3로 </a:t>
            </a:r>
            <a:r>
              <a:rPr b="1" lang="en" sz="4000">
                <a:highlight>
                  <a:srgbClr val="FF9900"/>
                </a:highlight>
                <a:latin typeface="Roboto"/>
                <a:ea typeface="Roboto"/>
                <a:cs typeface="Roboto"/>
                <a:sym typeface="Roboto"/>
              </a:rPr>
              <a:t>60FPS 애니메이션</a:t>
            </a:r>
            <a:r>
              <a:rPr b="1" lang="en" sz="4000">
                <a:latin typeface="Roboto"/>
                <a:ea typeface="Roboto"/>
                <a:cs typeface="Roboto"/>
                <a:sym typeface="Roboto"/>
              </a:rPr>
              <a:t> 달성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50400" y="4653975"/>
            <a:ext cx="17820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rarla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실습해보기!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168500" y="2376750"/>
            <a:ext cx="807000" cy="39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실습링크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CSS를 살펴보기 전 Timeline 학습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59825" y="2798250"/>
            <a:ext cx="80724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위와 같은 Timeline을 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Critical Rendering Path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라고 부름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요소를 렌더링하고 재생하는 동안 브라우저는 무엇을 하는지 한 단계씩 알아보자.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21336" l="5254" r="5227" t="21135"/>
          <a:stretch/>
        </p:blipFill>
        <p:spPr>
          <a:xfrm>
            <a:off x="759825" y="1373549"/>
            <a:ext cx="7627574" cy="11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1단계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Styles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759825" y="2798250"/>
            <a:ext cx="76275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요소에 적용할 스타일 계산 시작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21336" l="5254" r="5227" t="21135"/>
          <a:stretch/>
        </p:blipFill>
        <p:spPr>
          <a:xfrm>
            <a:off x="759825" y="1373549"/>
            <a:ext cx="7627574" cy="1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2476775" y="1266050"/>
            <a:ext cx="6473100" cy="1388100"/>
          </a:xfrm>
          <a:prstGeom prst="chevron">
            <a:avLst>
              <a:gd fmla="val 40524" name="adj"/>
            </a:avLst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단계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Layout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59825" y="2798250"/>
            <a:ext cx="76275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각 요소(레이아웃)에 대한 모양과 위치를 생성하기 시작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또는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left / top / right / bottom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과 같은 페이지 속성을 설정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21336" l="5254" r="5227" t="21135"/>
          <a:stretch/>
        </p:blipFill>
        <p:spPr>
          <a:xfrm>
            <a:off x="759825" y="1373549"/>
            <a:ext cx="7627574" cy="1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4259450" y="1266050"/>
            <a:ext cx="4690500" cy="1388100"/>
          </a:xfrm>
          <a:prstGeom prst="chevron">
            <a:avLst>
              <a:gd fmla="val 40524" name="adj"/>
            </a:avLst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89950" y="1266050"/>
            <a:ext cx="2811900" cy="1388100"/>
          </a:xfrm>
          <a:prstGeom prst="chevron">
            <a:avLst>
              <a:gd fmla="val 40524" name="adj"/>
            </a:avLst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단계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Paint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59825" y="2798250"/>
            <a:ext cx="76275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각 요소의 픽셀을 레이어로 채우기 시작합니다.</a:t>
            </a:r>
            <a:endParaRPr sz="14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사용되는 속성은 예를 들어</a:t>
            </a:r>
            <a:r>
              <a:rPr b="1" lang="en" sz="14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 box-shadow, border-radius, color, background-color</a:t>
            </a:r>
            <a:r>
              <a:rPr lang="en" sz="14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 등입니다.</a:t>
            </a:r>
            <a:endParaRPr sz="14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21336" l="5254" r="5227" t="21135"/>
          <a:stretch/>
        </p:blipFill>
        <p:spPr>
          <a:xfrm>
            <a:off x="759825" y="1373549"/>
            <a:ext cx="7627574" cy="1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064075" y="1266050"/>
            <a:ext cx="2886000" cy="1388100"/>
          </a:xfrm>
          <a:prstGeom prst="chevron">
            <a:avLst>
              <a:gd fmla="val 40524" name="adj"/>
            </a:avLst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89950" y="1266050"/>
            <a:ext cx="4595400" cy="1388100"/>
          </a:xfrm>
          <a:prstGeom prst="chevron">
            <a:avLst>
              <a:gd fmla="val 40524" name="adj"/>
            </a:avLst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단계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Composite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59825" y="2798250"/>
            <a:ext cx="7627500" cy="17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화면의 모든 레이어를 그리기 시작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최신 브라우저는 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Opacity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속성을 사용하여 애니메이션 할 수 있다.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transform: translateX(</a:t>
            </a: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translateY(</a:t>
            </a: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translateZ</a:t>
            </a: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transform: scale(</a:t>
            </a: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Rotation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transform: rotate(</a:t>
            </a: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deg);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Opacity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opacity: </a:t>
            </a:r>
            <a:r>
              <a:rPr i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compositing(합성)에만 영향을 주는 속성을 쓰는 것이 우리가 목표하는 것</a:t>
            </a:r>
            <a:endParaRPr b="1" sz="1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21336" l="5254" r="5227" t="21135"/>
          <a:stretch/>
        </p:blipFill>
        <p:spPr>
          <a:xfrm>
            <a:off x="759825" y="1373549"/>
            <a:ext cx="7627574" cy="1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189950" y="1266050"/>
            <a:ext cx="6422100" cy="1388100"/>
          </a:xfrm>
          <a:prstGeom prst="chevron">
            <a:avLst>
              <a:gd fmla="val 40524" name="adj"/>
            </a:avLst>
          </a:prstGeom>
          <a:solidFill>
            <a:srgbClr val="FFFFFF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45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</a:t>
            </a:r>
            <a:r>
              <a:rPr lang="en"/>
              <a:t>제 알아봅시다!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HTML 작성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5019300" y="1424700"/>
            <a:ext cx="38130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menu-icon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888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5019300" y="1164000"/>
            <a:ext cx="38130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CSS 작성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424575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menu-icon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826100" y="1424700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-300px;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left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app-menu-open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left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8261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지금까지 코드로 만약 애니메이션을 만들었다면?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13" y="1152475"/>
            <a:ext cx="2159725" cy="38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563" y="2434050"/>
            <a:ext cx="48482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5100"/>
            <a:ext cx="8520600" cy="3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모두가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모바일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에서 CSS3 애니메이션을 사용하고 있지만, 제대로 사용하지 못하고 있음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기기 사양이 매우 다양하기 때문에 코드를 최적화하지 않으면 사용자에게 낮은 수준의 사용자 경험을 하게 할 것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결론은 모바일 애니메이션을 위한 학습!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3107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시작하기 전, 학습 이유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1단계 CSS 작성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826100" y="1157144"/>
            <a:ext cx="40062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단순하게 이렇게 생각하기 쉽지만,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transitions 속성과 left/ top/ right/ bottom 속성을 함께 사용하면 안된다.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424700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-300px;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left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app-menu-open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left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2"/>
          <p:cNvSpPr/>
          <p:nvPr/>
        </p:nvSpPr>
        <p:spPr>
          <a:xfrm rot="2700000">
            <a:off x="3701425" y="1411998"/>
            <a:ext cx="633851" cy="633851"/>
          </a:xfrm>
          <a:prstGeom prst="plus">
            <a:avLst>
              <a:gd fmla="val 45099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826100" y="2743194"/>
            <a:ext cx="40062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왜냐하면,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브라우저가 매번 </a:t>
            </a:r>
            <a:r>
              <a:rPr lang="en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레이아웃을 생성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해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모든 자식에게 영향을 미쳐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유동적인 애니메이션을 만들지 못한다.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Critical Rendering Path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의 2단계에 해당)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그럼 transition과 transform을 사용해보자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424575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menu-icon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4826100" y="1424700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6F42C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5CC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1000">
              <a:solidFill>
                <a:srgbClr val="24292E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6F42C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5CC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1000">
              <a:solidFill>
                <a:srgbClr val="24292E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app-menu-open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8261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지금까지 코드로 만약 애니메이션을 만들었다면?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913" y="1152475"/>
            <a:ext cx="2159725" cy="38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438800"/>
            <a:ext cx="29813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단계 CSS 작성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826100" y="1157150"/>
            <a:ext cx="40062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 속성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은 composite에 영향을 미친다.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여기에서는 애니메이션이 시작되는 즉시 레이어가 그려지고 이동할 준비가되므로 애니메이션을 렌더링 할 때 문제가 적다.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424700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app-menu-open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3739748" y="1483165"/>
            <a:ext cx="524100" cy="4530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한 단계 더 나아가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GPU</a:t>
            </a: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에서 애니메이션을 실행해보자!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4687200" y="1862750"/>
            <a:ext cx="41451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왜 GPU를 사용해야 하나요?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GPU는 복잡한 문제를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수천, 수백만 개의 개별 작업으로 나누고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한 번에 해결한다.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따라서, 이미지가 화면을 가로 질러 날아가도록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텍스처, 조명 및 모양 렌더링을 한번에 수행해야하는 그래픽 작업에 이상적이기 때문이다.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GPU* : Graphics Processing Unit, 그래픽 처리 장치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2738"/>
            <a:ext cx="4260300" cy="1760932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3623675"/>
            <a:ext cx="42603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CPU와 GPU의 비교 / 출처 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링크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어떻게 GPU에서 애니메이션을 실행?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424575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5CC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will-change</a:t>
            </a:r>
            <a:r>
              <a:rPr b="1" lang="en" sz="10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transform;</a:t>
            </a:r>
            <a:endParaRPr b="1" sz="1000">
              <a:solidFill>
                <a:srgbClr val="24292E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app-menu-open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linear;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4826100" y="1164000"/>
            <a:ext cx="4006200" cy="34191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생소한 will-change 속성 알아보기!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will-change 속성은 </a:t>
            </a:r>
            <a:r>
              <a:rPr lang="en" sz="1000">
                <a:solidFill>
                  <a:srgbClr val="24292E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요소가 어떻게 변경될 것으로 예상되는지 브라우저에 힌트를 주는 것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이다. 그럼 브라우저는 요소가 실제로 변경되기 전에 최적화를 설정할 수 있다.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또한 css가 아닌 자바스크립트로 추가하는 것이 이상적이다.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(stylesheet에 선언된 will-change는 제거할 수 없기 때문이다.)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단, 사용자가 계속해서 상호 작용할 가능성이 있고 사용자의 상호작용에 신속하게 반응해야하는 소수의 요소에 </a:t>
            </a:r>
            <a:r>
              <a:rPr lang="en" sz="1000">
                <a:solidFill>
                  <a:srgbClr val="24292E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will-change을 설정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하는 경우에는 css에 추가해도 된다. (제한된 수의 요소는 브라우저에서 수행한 최적화가 과도하게 사용되지 않으므로 그다지 피해를 주지 않기 때문이다.)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(단, will-change는 will이므로 애니메이션이 발생할 때 적용해서는 안됨)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하지만,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will-change 속성을 mdn에서는 기존 성능 문제를 해결하기 위해 최후의 수단으로 사용하라고 말하고 있다. (남용 시 오히려 성능 문제 야기)</a:t>
            </a:r>
            <a:endParaRPr sz="10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추가학습) will-change와 이전 속성과의 비교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164000"/>
            <a:ext cx="8520600" cy="3438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will-change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속성 이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전에는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translateZ()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또는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translate3d()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속성을 사용해 GPU에서 실행하도록 했다.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위 속성을 css에 추가하면 브라우저가 이 속성을 사용해 요소를 새 composited layer로 이동하도록 해 GPU가 사용되어 성능이 향상되는 css trick을 사용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한 것이다.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그러나 새 레이어에 요소를 설정하는 것은 비교적 비용이 많이 드는 작업이고 변환 애니메이션의 시작이 눈에 띄게 깜빡이는 지연이 발생하는 오류가 있었다.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따라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 위와 같은 지연오류를 막고자 나온 것이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will-change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속성이다.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will-change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는 해킹에 의존하지 않고 브라우저를 필요하거나 유용하지 않을 수도 있는 레이어 생성을 강제하지 않고도 속도를 높일 수 있는 더 나은 방법이다.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하지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만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will-change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는 현명하게 사용하지 않으면 오히려 실제로 페이지를 충돌시킬 수 있는 성능 저하가 발생한다. 또한 직접적으로 감지할 수 없는 부작용이 있기 때문에 아래의 몇가지 사항들을 사용할 때 염두해두고 사용해야한다.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1) 너무 많은 속성 또는 요소에 대한 변경 사항을 선언하기 위해 will-change를 사용하지 않기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2) 브라우저에 충분한 작업 시간 제공하기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3) 변경이 완료된 후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will-change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제거하기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주의!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마지막으로 앞서 언급했듯이 will-change의 일부 변경으로 인해 새로운 composited layer가 생성된다.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그러나 GPU는 대부분의 브라우저에서 CPU가 수행하는 하위 픽셀 앤티 앨리어싱을 지원하지 않으며, 이로 인해 콘텐츠 (특히 텍스트)가 흐릿해질 수 있다.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지금까지 코드로 만약 애니메이션을 만들었다면?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913" y="1152475"/>
            <a:ext cx="2159725" cy="38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443575"/>
            <a:ext cx="11144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현재의 문제 찾기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11700" y="1424575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menu-icon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4826100" y="1424700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toggleClassMenu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layout </a:t>
            </a:r>
            <a:r>
              <a:rPr b="1"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document.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".layout"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(!layout.</a:t>
            </a:r>
            <a:r>
              <a:rPr b="1"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"app-menu-open"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layout.</a:t>
            </a:r>
            <a:r>
              <a:rPr b="1"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"app-menu-open"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layout.</a:t>
            </a:r>
            <a:r>
              <a:rPr b="1"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"app-menu-open"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oppMenu </a:t>
            </a:r>
            <a:r>
              <a:rPr b="1"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document.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".menu-icon"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oppMenu.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toggleClassMenu, </a:t>
            </a:r>
            <a:r>
              <a:rPr b="1"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48261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HTML 구조 다시 손보기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4690500" y="1152475"/>
            <a:ext cx="41418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위 코드의 문제는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레이아웃 div 내에 해당 클래스를 추가하여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브라우저가 </a:t>
            </a:r>
            <a:r>
              <a:rPr lang="en" sz="1350" u="sng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스타일을 한 번 더 재계산하도록 해</a:t>
            </a:r>
            <a:endParaRPr sz="1350" u="sng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렌더링 성능에 영향을 미친다는 것</a:t>
            </a: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이다.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그렇다면, 영향을 미치지 않기 위해 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menu를 격리된 영역으로</a:t>
            </a: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html 구조를 왼쪽과 같이 수정해봅시다.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311700" y="1424575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menu-icon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60FPS</a:t>
            </a:r>
            <a:r>
              <a:rPr lang="en" sz="2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Animation과 아닌 것의 차이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 title="60fp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450" y="1402863"/>
            <a:ext cx="6025100" cy="2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FPS* : Frames Per Second, 초당 프레임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4690500" y="1152475"/>
            <a:ext cx="41418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JavaScript의 </a:t>
            </a:r>
            <a:r>
              <a:rPr b="1" lang="en" sz="1200">
                <a:solidFill>
                  <a:srgbClr val="000000"/>
                </a:solidFill>
              </a:rPr>
              <a:t>transitionend </a:t>
            </a:r>
            <a:r>
              <a:rPr lang="en" sz="1200">
                <a:solidFill>
                  <a:srgbClr val="000000"/>
                </a:solidFill>
              </a:rPr>
              <a:t>함수를 사용하여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전환 시간이 끝나면 제거되는 클래스의 애니메이션을 조작해보자.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JS도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다시 손보기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424575"/>
            <a:ext cx="40062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toggleClassMenu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myMenu.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"menu--animatable"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6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(!myMenu.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"menu--visible"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		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myMenu.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"menu--visible"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lang="en" sz="6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myMenu.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'menu--visible'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	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5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OnTransitionEnd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myMenu.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"menu--animatable"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myMenu 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".menu"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oppMenu 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".menu-icon"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myMenu.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650">
                <a:solidFill>
                  <a:srgbClr val="032F6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transitionend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65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OnTransitionEnd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oppMenu.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toggleClassMenu, 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myMenu.</a:t>
            </a:r>
            <a:r>
              <a:rPr b="1" lang="en" sz="6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toggleClassMenu, </a:t>
            </a:r>
            <a:r>
              <a:rPr b="1" lang="en" sz="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6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65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64000"/>
            <a:ext cx="40062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4690500" y="2690575"/>
            <a:ext cx="4141800" cy="18924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추가설명 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transitionend event는 css 전환이 완료되면 transitionend 이벤트가 시작된다.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단, transition이 완료전에 제거되거나, transtion-property가 제거되거나 display:none이면 실행되지 않는다.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transitionend 이벤트는 전환 상태와 전환되지 않은 상태로 완전히 되돌아 갈 때 양방향으로 발생한다.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정말 마지막으로 이 코드를 실행한다면!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424575"/>
            <a:ext cx="27327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menu-icon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000">
                <a:solidFill>
                  <a:srgbClr val="2286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3205646" y="1424700"/>
            <a:ext cx="27327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auto;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#fff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#fff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relative;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flex;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column;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will-change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z-index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auto;           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menu--animatable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all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ease-in;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menu--animatable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all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ease-out;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block;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absolute;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will-change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opacity;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opacity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cubic-bezier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auto;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fixed;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hidden;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z-index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auto;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#fff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#fff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relative;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-103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flex;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column;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will-change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transform;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z-index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auto;           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-webkit-transform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menu--animatable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all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ease-in;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menu--animatable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app-menu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all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 ease-out;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block;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absolute;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will-change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opacity;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opacity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b="1" lang="en" sz="5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cubic-bezier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menu--visible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5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pointer-events</a:t>
            </a: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auto;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1164000"/>
            <a:ext cx="27327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html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205646" y="1164000"/>
            <a:ext cx="27327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css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6099604" y="1424700"/>
            <a:ext cx="2732700" cy="3158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toggleClassMenu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myMenu.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"menu--animatable"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5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(!myMenu.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"menu--visible"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		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myMenu.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"menu--visible"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1" lang="en" sz="5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myMenu.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'menu--visible'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		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55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OnTransitionEnd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myMenu.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"menu--animatable"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myMenu 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".menu"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oppMenu 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".menu-icon"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myMenu.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"transitionend"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5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OnTransitionEnd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oppMenu.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toggleClassMenu, 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myMenu.</a:t>
            </a:r>
            <a:r>
              <a:rPr b="1" lang="en" sz="55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55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toggleClassMenu, </a:t>
            </a:r>
            <a:r>
              <a:rPr b="1" lang="en" sz="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55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55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6099604" y="1164000"/>
            <a:ext cx="2732700" cy="2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4918950" y="1155900"/>
            <a:ext cx="101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9900"/>
                </a:solidFill>
              </a:rPr>
              <a:t>한 눈</a:t>
            </a:r>
            <a:r>
              <a:rPr lang="en" sz="700">
                <a:solidFill>
                  <a:srgbClr val="FF9900"/>
                </a:solidFill>
              </a:rPr>
              <a:t>에 보이지 않음</a:t>
            </a:r>
            <a:endParaRPr sz="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완성!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311700" y="1152475"/>
            <a:ext cx="85206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413" y="2243550"/>
            <a:ext cx="50958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 rotWithShape="1">
          <a:blip r:embed="rId4">
            <a:alphaModFix/>
          </a:blip>
          <a:srcRect b="0" l="26456" r="13849" t="0"/>
          <a:stretch/>
        </p:blipFill>
        <p:spPr>
          <a:xfrm>
            <a:off x="311710" y="1159224"/>
            <a:ext cx="2730553" cy="3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311700" y="2456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</a:t>
            </a:r>
            <a:r>
              <a:rPr lang="en"/>
              <a:t>왜 transitionend를 써서 class를 없애야 하나요?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311700" y="2467725"/>
            <a:ext cx="8520600" cy="19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A. 우리가 will-change를 사용하는 이유는 </a:t>
            </a:r>
            <a:r>
              <a:rPr b="1" lang="en" sz="900">
                <a:solidFill>
                  <a:schemeClr val="dk1"/>
                </a:solidFill>
              </a:rPr>
              <a:t>하드웨어 가속</a:t>
            </a:r>
            <a:r>
              <a:rPr lang="en" sz="900">
                <a:solidFill>
                  <a:srgbClr val="FF9900"/>
                </a:solidFill>
              </a:rPr>
              <a:t>*</a:t>
            </a:r>
            <a:r>
              <a:rPr lang="en" sz="900">
                <a:solidFill>
                  <a:schemeClr val="dk1"/>
                </a:solidFill>
              </a:rPr>
              <a:t>을 사용하기 위해서이다. CSS 작업이 하드웨어 가속일 때 일반적으로 페이지 렌더링이 빨라져 속도가 향상되기 때문이다.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(GPU는 그래픽 렌더링에 필요한 복잡한 수학적 및 기하학적 계산을 수행하기 위해 특별히 설계되었다. 그러나 </a:t>
            </a:r>
            <a:r>
              <a:rPr lang="en" sz="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CSS 애니메이션,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transforms</a:t>
            </a:r>
            <a:r>
              <a:rPr lang="en" sz="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transitions</a:t>
            </a:r>
            <a:r>
              <a:rPr lang="en" sz="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은 자동으로 GPU 가속화되지 않고 대신 브라우저의 느린 소프트웨어 렌더링 엔진에서 실행된다. 그러나 일부 브라우저는 더 나은 렌더링 성능을 제공하기 위해 특정 속성을 통해 하드웨어 가속을 제공한다.)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레이어 생성 기술은 페이지 속도를 높일 수 있지만 비용이 발생한다.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시스템 RAM과 GPU에서 메모리를 차지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하고 (특히 모바일 장치에서 제한됨) 많은 메모리를 사용하면 (특히 모바일 장치에서) 나쁜 영향을 미칠 수 있다. 따라서 </a:t>
            </a:r>
            <a:r>
              <a:rPr lang="en" sz="900">
                <a:solidFill>
                  <a:schemeClr val="dk1"/>
                </a:solidFill>
              </a:rPr>
              <a:t>will-change는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현명하게 사용되어야하며 하드웨어 가속 작업이 페이지의 성능에 실제로 도움이되는지 확인하고 페이지의 다른 작업으로 인해 성능 병목 현상이 발생하지 않는지 확인해야 한다.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브라우저가 곧 발생할 변경 사항에 대해 수행하는 최적화는 일반적으로 비용이 많이 들고 앞서 언급했듯이 시스템 리소스를 많이 차지할 수 있다. 최적화를 위한 일반적인 브라우저 동작은 이러한 최적화를 제거하고 가능한 한 빨리 정상 동작으로 되돌리는 것이다. 그러나 will-change는 브라우저가 그렇지 않은 경우보다 훨씬 오랫동안 최적화를 유지하는 이 동작을 재정의한다. 요소가 변경된 후 will-change를 제거해야한다. 그러면 브라우저가 최적화가 요구하는 모든 리소스를 복구할 수 있다.</a:t>
            </a:r>
            <a:endParaRPr sz="900">
              <a:solidFill>
                <a:srgbClr val="000000"/>
              </a:solidFill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 b="66055" l="0" r="0" t="0"/>
          <a:stretch/>
        </p:blipFill>
        <p:spPr>
          <a:xfrm>
            <a:off x="699025" y="1152475"/>
            <a:ext cx="3848601" cy="95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4">
            <a:alphaModFix/>
          </a:blip>
          <a:srcRect b="66055" l="0" r="0" t="0"/>
          <a:stretch/>
        </p:blipFill>
        <p:spPr>
          <a:xfrm>
            <a:off x="4596375" y="1152475"/>
            <a:ext cx="3848576" cy="9533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1649075" y="2105800"/>
            <a:ext cx="1948500" cy="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willchange를 사용한 경우 performance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5442612" y="2105800"/>
            <a:ext cx="2156100" cy="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willchange를 사용하지 않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은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경우 performance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하드웨어 가속* : 모든 것을 CPU에 투입하는 대신 GPU가 몇가지 무거운 작업을 수행해 페이지를 렌더링하는데 브라우저 지원한다는 것을 의미 / GPU 가속이라고도 부름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참고 자료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https://developers.google.com/web/tools/chrome-devtools/evaluate-performanc</a:t>
            </a:r>
            <a:r>
              <a:rPr lang="en" sz="10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https://medium.com/outsystems-experts/how-to-achieve-60-fps-animations-with-css3-db7b98610108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https://developer.mozilla.org/en-US/docs/Web/API/HTMLElement/transitionend_event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https://developer.mozilla.org/en-US/docs/Web/CSS/will-change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https://stackoverflow.com/questions/26907265/how-to-use-and-how-works-css-will-change-property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https://www.digitalocean.com/community/tutorials/css-will-change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</a:rPr>
              <a:t>https://dev.opera.com/articles/css-will-change-property/</a:t>
            </a:r>
            <a:endParaRPr sz="1000" u="sng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https://blogs.nvidia.com/blog/2009/12/16/whats-the-difference-between-a-cpu-and-a-gpu/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Performance 패널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88" y="1936137"/>
            <a:ext cx="8551425" cy="226578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790925" y="1942638"/>
            <a:ext cx="504000" cy="13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런타임 성능</a:t>
            </a:r>
            <a:r>
              <a:rPr b="1"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을 분석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할 수 있도록 Chrome 개발자 도구에서 제공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해당 패널을 통해 페이지의 응답, 애니메이션 및 유휴</a:t>
            </a:r>
            <a:r>
              <a:rPr b="1" lang="en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단계 분석 가능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런타임 성능* : 로드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할 때가 아닌, 페이지가 실행될 때의 성능을 의미함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유휴* : 쓰지 않고 놀림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88" y="2355337"/>
            <a:ext cx="8551425" cy="226578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Performance 패널을 사용해 성능 측정해보기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Screenshots 체크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Record 버튼 클릭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+. 추가 설정(Network, CPU 조절 등)을 원할 시 Capture Settings를 선택해 설정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727050"/>
            <a:ext cx="8520600" cy="2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Throttling* : 기기의 CPU, GPU 등이 지나치게 과열될 때 기기의 손상을 막고자 클럭과 전압을 강제적으로 낮추거나 강제로 전원을 꺼서 발열을 줄이는 기능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169900" y="2522650"/>
            <a:ext cx="591900" cy="13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8708875" y="2522650"/>
            <a:ext cx="123300" cy="138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1700" y="2690775"/>
            <a:ext cx="8520600" cy="276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031000" y="2522650"/>
            <a:ext cx="138900" cy="138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1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69975" y="2522650"/>
            <a:ext cx="138900" cy="138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+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502774" y="2700751"/>
            <a:ext cx="2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*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19903"/>
          <a:stretch/>
        </p:blipFill>
        <p:spPr>
          <a:xfrm>
            <a:off x="5768875" y="2852500"/>
            <a:ext cx="594015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72800" y="2522660"/>
            <a:ext cx="138900" cy="138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2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925"/>
            <a:ext cx="8520598" cy="384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수집된 성능 지표 살펴보기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925"/>
            <a:ext cx="8520598" cy="384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303350" y="1092250"/>
            <a:ext cx="8529000" cy="3847200"/>
          </a:xfrm>
          <a:prstGeom prst="rect">
            <a:avLst/>
          </a:prstGeom>
          <a:solidFill>
            <a:srgbClr val="FFFFFF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FPS 차트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87362" l="0" r="0" t="7475"/>
          <a:stretch/>
        </p:blipFill>
        <p:spPr>
          <a:xfrm>
            <a:off x="27425" y="1396750"/>
            <a:ext cx="9089149" cy="2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2068650"/>
            <a:ext cx="8520600" cy="100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빨간 막대 : 	프레임 레이트가 너무 낮아 사용자 경험을 해치고 있음을 의미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녹색 막대:	그래프가 높을 수록 60FPS에 가까움을 의미 / 낮은 막대는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60FPS 미만을 의미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60FPS 애니메이션을 만들기 위해서는 빨간 막대를 없애고, 녹색 막대를 높게 유지하도록 만들어야 한다.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925"/>
            <a:ext cx="8520598" cy="384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303350" y="1092250"/>
            <a:ext cx="8529000" cy="3847200"/>
          </a:xfrm>
          <a:prstGeom prst="rect">
            <a:avLst/>
          </a:prstGeom>
          <a:solidFill>
            <a:srgbClr val="FFFFFF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CPU 차트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2199825"/>
            <a:ext cx="8520600" cy="79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가득차있을 수록 CPU를 최대로 사용하고 있음을 알 수 있다.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각 색상별 항목은 아래 Summary에서 확인할 수 있다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85113" l="0" r="0" t="11948"/>
          <a:stretch/>
        </p:blipFill>
        <p:spPr>
          <a:xfrm>
            <a:off x="42575" y="1548925"/>
            <a:ext cx="9026402" cy="1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60011"/>
          <a:stretch/>
        </p:blipFill>
        <p:spPr>
          <a:xfrm>
            <a:off x="42575" y="3309670"/>
            <a:ext cx="9026402" cy="162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925"/>
            <a:ext cx="8520598" cy="384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303350" y="1092250"/>
            <a:ext cx="8529000" cy="3847200"/>
          </a:xfrm>
          <a:prstGeom prst="rect">
            <a:avLst/>
          </a:prstGeom>
          <a:solidFill>
            <a:srgbClr val="FFFFFF">
              <a:alpha val="66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섹션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3435625"/>
            <a:ext cx="8520600" cy="79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x축은 시간에 따른 기록 , y축은 콜 스택을 의미(위쪽의 이벤트가 아래쪽의 이벤트를 발생시킨 것)한다.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각각의 막대는 이벤트를 나타내며, 막대 내 빨간 삼각형은 이벤트에 오류가 있음을 나타낸다.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39186" l="0" r="0" t="28980"/>
          <a:stretch/>
        </p:blipFill>
        <p:spPr>
          <a:xfrm>
            <a:off x="42188" y="2088350"/>
            <a:ext cx="9051323" cy="130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