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22555f3f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22555f3f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22555f3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22555f3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22555f3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22555f3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2031d32c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2031d32c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22555f3f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22555f3f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22555f3f2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22555f3f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22555f3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22555f3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22555f3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22555f3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22555f3f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22555f3f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22555f3f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22555f3f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2031d32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2031d32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22555f3f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622555f3f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22555f3f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22555f3f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22555f3f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22555f3f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2031d32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2031d32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2031d32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2031d32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2031d32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2031d32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2031d32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2031d32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2031d32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2031d32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2031d32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2031d32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031d32c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031d32c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849200"/>
            <a:ext cx="8520600" cy="14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ESCAPE UNDERGROUND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0600" y="3893075"/>
            <a:ext cx="1293400" cy="12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75"/>
            <a:ext cx="8520600" cy="8313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ko" sz="3820">
                <a:solidFill>
                  <a:schemeClr val="lt1"/>
                </a:solidFill>
              </a:rPr>
              <a:t>게임의 주요 기능</a:t>
            </a:r>
            <a:endParaRPr b="1" sz="38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2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7637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Brick 기능 설명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Brick이 Ball에게 Damage를 전달받았을 때 Brick의 종류에 따라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Audio를 재생하며 ReciveDamage를 호출해 Damage를 전달한다</a:t>
            </a:r>
            <a:br>
              <a:rPr lang="ko"/>
            </a:b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38"/>
            <a:ext cx="78676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7637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Brick의 기능 설명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Brick의 현재 HP를 깎으며 Brick의 HP가 0이 되면 RelaseBrick을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호출 한다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301988"/>
            <a:ext cx="40671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75"/>
            <a:ext cx="8520600" cy="8313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ko" sz="3820">
                <a:solidFill>
                  <a:schemeClr val="lt1"/>
                </a:solidFill>
              </a:rPr>
              <a:t>게임의 주요 기능</a:t>
            </a:r>
            <a:endParaRPr b="1" sz="38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7637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Brick의 기능 설명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BrickListManager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75"/>
            <a:ext cx="8520600" cy="8313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ko" sz="3820">
                <a:solidFill>
                  <a:schemeClr val="lt1"/>
                </a:solidFill>
              </a:rPr>
              <a:t>게임의 주요 기능</a:t>
            </a:r>
            <a:endParaRPr b="1" sz="38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7637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Map 기능 설명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생성될맵의 번호를 랜덤으로 설정해준다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50" y="2644825"/>
            <a:ext cx="28956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75"/>
            <a:ext cx="8520600" cy="8313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ko" sz="3820">
                <a:solidFill>
                  <a:schemeClr val="lt1"/>
                </a:solidFill>
              </a:rPr>
              <a:t>게임의 주요 기능</a:t>
            </a:r>
            <a:endParaRPr b="1" sz="38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8346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3820">
                <a:solidFill>
                  <a:schemeClr val="lt1"/>
                </a:solidFill>
              </a:rPr>
              <a:t>게임의 주요 기능</a:t>
            </a:r>
            <a:endParaRPr b="1" sz="3820">
              <a:solidFill>
                <a:schemeClr val="lt1"/>
              </a:solidFill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7962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Map 기능 설명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이렇게 불러온 맵의 번호는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List에 저장되어있는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랜덤한 Map을 호출시켜주는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idx값이된다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255925"/>
            <a:ext cx="8520600" cy="47391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7900" y="255925"/>
            <a:ext cx="4808200" cy="47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7962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Map 기능 설명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8346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620">
                <a:solidFill>
                  <a:schemeClr val="lt1"/>
                </a:solidFill>
              </a:rPr>
              <a:t>게임의 주요 기능</a:t>
            </a:r>
            <a:endParaRPr b="1" sz="2620">
              <a:solidFill>
                <a:schemeClr val="lt1"/>
              </a:solidFill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886" y="0"/>
            <a:ext cx="309622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7244" y="0"/>
            <a:ext cx="19872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27962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Photon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PunRPC를 통해 각종ID를 동기화 시켜준다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14052"/>
            <a:ext cx="4153724" cy="221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373" y="2401400"/>
            <a:ext cx="3305525" cy="24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8346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3820">
                <a:solidFill>
                  <a:schemeClr val="lt1"/>
                </a:solidFill>
              </a:rPr>
              <a:t>게임의 주요 기능</a:t>
            </a:r>
            <a:endParaRPr b="1" sz="38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27962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Photon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Brick 스크립트에 존재하는 ReceiveDamage와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RelaseBrick또한 PunRPC를 통해 동기화를 시켜준다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0" y="3018600"/>
            <a:ext cx="2867351" cy="18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4675" y="2534800"/>
            <a:ext cx="5982176" cy="25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8346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3820">
                <a:solidFill>
                  <a:schemeClr val="lt1"/>
                </a:solidFill>
              </a:rPr>
              <a:t>게임의 주요 기능</a:t>
            </a:r>
            <a:endParaRPr b="1" sz="38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7962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Photon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게임이 끝나는 시점에 모든 클라이언트들에게 호출하며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플레이어 모두가  방을 나가면 실행되는 콜백함수의 타이밍에 맞춰 실행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00" y="2781625"/>
            <a:ext cx="49339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8346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3820">
                <a:solidFill>
                  <a:schemeClr val="lt1"/>
                </a:solidFill>
              </a:rPr>
              <a:t>게임의 주요 기능</a:t>
            </a:r>
            <a:endParaRPr b="1" sz="38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9138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244">
                <a:solidFill>
                  <a:schemeClr val="lt1"/>
                </a:solidFill>
              </a:rPr>
              <a:t>목차</a:t>
            </a:r>
            <a:endParaRPr b="1" sz="424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5887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ko">
                <a:solidFill>
                  <a:schemeClr val="lt1"/>
                </a:solidFill>
              </a:rPr>
              <a:t>게임 소개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ko">
                <a:solidFill>
                  <a:schemeClr val="lt1"/>
                </a:solidFill>
              </a:rPr>
              <a:t>Concept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ko">
                <a:solidFill>
                  <a:schemeClr val="lt1"/>
                </a:solidFill>
              </a:rPr>
              <a:t>Goal</a:t>
            </a:r>
            <a:br>
              <a:rPr lang="ko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ko">
                <a:solidFill>
                  <a:schemeClr val="lt1"/>
                </a:solidFill>
              </a:rPr>
              <a:t>제작 기간동안의 일정관리</a:t>
            </a:r>
            <a:br>
              <a:rPr b="1" lang="ko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ko">
                <a:solidFill>
                  <a:schemeClr val="lt1"/>
                </a:solidFill>
              </a:rPr>
              <a:t>게임의 주요 기능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ko">
                <a:solidFill>
                  <a:schemeClr val="lt1"/>
                </a:solidFill>
              </a:rPr>
              <a:t>Ball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ko">
                <a:solidFill>
                  <a:schemeClr val="lt1"/>
                </a:solidFill>
              </a:rPr>
              <a:t>Brick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ko">
                <a:solidFill>
                  <a:schemeClr val="lt1"/>
                </a:solidFill>
              </a:rPr>
              <a:t>Map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ko">
                <a:solidFill>
                  <a:schemeClr val="lt1"/>
                </a:solidFill>
              </a:rPr>
              <a:t>Photon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ko">
                <a:solidFill>
                  <a:schemeClr val="lt1"/>
                </a:solidFill>
              </a:rPr>
              <a:t>Api</a:t>
            </a:r>
            <a:br>
              <a:rPr lang="ko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>
                <a:solidFill>
                  <a:schemeClr val="lt1"/>
                </a:solidFill>
              </a:rPr>
              <a:t>Q &amp; 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27962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Photon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MasterServer와 연결을 한뒤 유용한 콜백 함수들을 사용해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Lobby 및 Room에 진입한다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225" y="2498875"/>
            <a:ext cx="6667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225" y="3660913"/>
            <a:ext cx="32385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8346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3820">
                <a:solidFill>
                  <a:schemeClr val="lt1"/>
                </a:solidFill>
              </a:rPr>
              <a:t>게임의 주요 기능</a:t>
            </a:r>
            <a:endParaRPr b="1" sz="38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305063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API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588" y="1280338"/>
            <a:ext cx="6948825" cy="34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8346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3820">
                <a:solidFill>
                  <a:schemeClr val="lt1"/>
                </a:solidFill>
              </a:rPr>
              <a:t>게임의 주요 기능</a:t>
            </a:r>
            <a:endParaRPr b="1" sz="38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310375"/>
            <a:ext cx="8520600" cy="45522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ko" sz="3820">
                <a:solidFill>
                  <a:schemeClr val="lt1"/>
                </a:solidFill>
              </a:rPr>
              <a:t>Q &amp; A</a:t>
            </a:r>
            <a:endParaRPr b="1" sz="38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10542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게임 소개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49922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1"/>
                </a:solidFill>
              </a:rPr>
              <a:t>Goal</a:t>
            </a:r>
            <a:endParaRPr sz="2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“배팅” 이라는 시스템이 잘 녹아들 수 있는 게임으로 초점을 맞춤.</a:t>
            </a:r>
            <a:br>
              <a:rPr lang="ko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짧은 플레이 타임과 캐주얼 요소가 잘 맞물리는 게임으로 선정.</a:t>
            </a:r>
            <a:br>
              <a:rPr lang="ko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한달의 짧은 </a:t>
            </a:r>
            <a:r>
              <a:rPr lang="ko">
                <a:solidFill>
                  <a:schemeClr val="lt1"/>
                </a:solidFill>
              </a:rPr>
              <a:t>기간동안 프로젝트의 완성도를 높이고 팀원들의 성장을 도모.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77750" y="149922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1"/>
                </a:solidFill>
              </a:rPr>
              <a:t>Concept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두명의 플레이어가 벽돌을 부수며 상대보다 </a:t>
            </a:r>
            <a:r>
              <a:rPr lang="ko">
                <a:solidFill>
                  <a:schemeClr val="lt1"/>
                </a:solidFill>
              </a:rPr>
              <a:t>먼저</a:t>
            </a:r>
            <a:r>
              <a:rPr lang="ko">
                <a:solidFill>
                  <a:schemeClr val="lt1"/>
                </a:solidFill>
              </a:rPr>
              <a:t> 지상에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도달할지 겨루는 대전 형식의 게임</a:t>
            </a:r>
            <a:br>
              <a:rPr lang="ko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벽돌의 경도에 따라 공의 타격 횟수가 많아진다.</a:t>
            </a:r>
            <a:br>
              <a:rPr lang="ko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상대보다 빠르게 자신의 벽돌을 모두 파괴할 시 승리한다.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10542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게임 소개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1148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3800">
                <a:solidFill>
                  <a:schemeClr val="lt1"/>
                </a:solidFill>
              </a:rPr>
              <a:t>일정 관리</a:t>
            </a:r>
            <a:endParaRPr b="1" sz="3800"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93400"/>
            <a:ext cx="8520600" cy="34296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ko">
                <a:solidFill>
                  <a:schemeClr val="lt1"/>
                </a:solidFill>
              </a:rPr>
              <a:t>첫번째주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회의를 통하여 게임을 벽돌깨기로 선정.</a:t>
            </a:r>
            <a:br>
              <a:rPr lang="ko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완성도 및 이해도를 높이기위해 프로토타입을 발전시키는 형태로 진행.</a:t>
            </a:r>
            <a:br>
              <a:rPr lang="ko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git에 뿌리가 될 프로젝트를 등록.</a:t>
            </a:r>
            <a:br>
              <a:rPr lang="ko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ko">
                <a:solidFill>
                  <a:schemeClr val="lt1"/>
                </a:solidFill>
              </a:rPr>
              <a:t>두번째주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Ball, Brick 그리고 Map으로만 이뤄진 프로토타입 완성</a:t>
            </a:r>
            <a:br>
              <a:rPr lang="ko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git branch를 통해 네트워킹 및 프로토타입 merge</a:t>
            </a:r>
            <a:br>
              <a:rPr lang="ko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핵심 기능들과 UI  구현시작.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8595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ko" sz="3820">
                <a:solidFill>
                  <a:schemeClr val="lt1"/>
                </a:solidFill>
              </a:rPr>
              <a:t>일정 관리</a:t>
            </a:r>
            <a:endParaRPr b="1" sz="38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2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04450"/>
            <a:ext cx="8520600" cy="32646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ko">
                <a:solidFill>
                  <a:schemeClr val="lt1"/>
                </a:solidFill>
              </a:rPr>
              <a:t>세번째주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발견된 각 기능들 Debug 완료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API 전달받음으로써 일정보다 빠르게 API 연동 작업 시작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API Debug 진행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Demo 발표</a:t>
            </a:r>
            <a:br>
              <a:rPr lang="ko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ko">
                <a:solidFill>
                  <a:schemeClr val="lt1"/>
                </a:solidFill>
              </a:rPr>
              <a:t>마지막주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Asset 교체 작업 시작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발표 준비를 위한 트레일러 및 PPT 제작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963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800">
                <a:solidFill>
                  <a:schemeClr val="lt1"/>
                </a:solidFill>
              </a:rPr>
              <a:t>게임의 주요 기능</a:t>
            </a:r>
            <a:endParaRPr b="1" sz="3800"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40842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b="1" lang="ko">
                <a:solidFill>
                  <a:schemeClr val="lt1"/>
                </a:solidFill>
              </a:rPr>
              <a:t>Ball 기능 설명</a:t>
            </a: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MousePoint의 방향에 맞춰 발사각도 조정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특정 각도 이하로 내려가지 못하게 조건 설정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ko">
                <a:solidFill>
                  <a:schemeClr val="lt1"/>
                </a:solidFill>
              </a:rPr>
              <a:t>Mouse의 좌측 버튼을 입력시 발사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250" y="2348200"/>
            <a:ext cx="4399745" cy="27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ko" sz="3820">
                <a:solidFill>
                  <a:schemeClr val="lt1"/>
                </a:solidFill>
              </a:rPr>
              <a:t>게임의 주요 기능</a:t>
            </a:r>
            <a:endParaRPr b="1" sz="38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2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Ball 기능 설명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Mouse 좌클릭을 할시 Ball 발사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Brick과 충돌시 Damage 전달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038" y="1914525"/>
            <a:ext cx="39719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050" y="3555625"/>
            <a:ext cx="3971926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76325"/>
            <a:ext cx="8520600" cy="34164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Ball 기능 설명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">
                <a:solidFill>
                  <a:schemeClr val="lt1"/>
                </a:solidFill>
              </a:rPr>
              <a:t>특정 Tag를 가진 Object와</a:t>
            </a:r>
            <a:br>
              <a:rPr lang="ko">
                <a:solidFill>
                  <a:schemeClr val="lt1"/>
                </a:solidFill>
              </a:rPr>
            </a:br>
            <a:r>
              <a:rPr lang="ko">
                <a:solidFill>
                  <a:schemeClr val="lt1"/>
                </a:solidFill>
              </a:rPr>
              <a:t>충돌시 해당하는 기능 호출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525" y="1276323"/>
            <a:ext cx="4676775" cy="38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75"/>
            <a:ext cx="8520600" cy="831300"/>
          </a:xfrm>
          <a:prstGeom prst="rect">
            <a:avLst/>
          </a:prstGeom>
          <a:solidFill>
            <a:srgbClr val="000000">
              <a:alpha val="496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ko" sz="3820">
                <a:solidFill>
                  <a:schemeClr val="lt1"/>
                </a:solidFill>
              </a:rPr>
              <a:t>게임의 주요 기능</a:t>
            </a:r>
            <a:endParaRPr b="1" sz="38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