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60" r:id="rId4"/>
    <p:sldId id="287" r:id="rId5"/>
    <p:sldId id="261" r:id="rId6"/>
    <p:sldId id="258" r:id="rId7"/>
    <p:sldId id="264" r:id="rId8"/>
    <p:sldId id="291" r:id="rId9"/>
    <p:sldId id="259" r:id="rId10"/>
    <p:sldId id="289" r:id="rId11"/>
    <p:sldId id="267" r:id="rId12"/>
    <p:sldId id="265" r:id="rId13"/>
    <p:sldId id="269" r:id="rId14"/>
    <p:sldId id="262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</a:t>
          </a:r>
          <a:r>
            <a:rPr lang="ko-KR" altLang="en-US" sz="1200" b="1" kern="1200" dirty="0" smtClean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 smtClean="0"/>
            <a:t>  </a:t>
          </a:r>
          <a:r>
            <a:rPr lang="ko-KR" altLang="en-US" sz="1200" b="1" kern="1200" dirty="0" smtClean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smtClean="0"/>
            <a:t> </a:t>
          </a:r>
          <a:r>
            <a:rPr lang="ko-KR" altLang="en-US" sz="1200" b="1" kern="1200" smtClean="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 smtClean="0"/>
            <a:t>Subject</a:t>
          </a:r>
          <a:endParaRPr lang="ko-KR" altLang="en-US" sz="1700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2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0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7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3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09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26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1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26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9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24FB-2AF4-4B1C-95FD-2B2F2E368E6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7F93-AFBD-443B-95F7-7FF50D84C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3a501.p.ssafy.io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개발자를 위한 블로그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고영욱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비 상 구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33795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비상구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94" y="5334740"/>
            <a:ext cx="1003219" cy="1003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팀원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개발 배경</a:t>
            </a:r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	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기술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  <a:latin typeface="+mj-ea"/>
              </a:rPr>
              <a:t>웹페이지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 시연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마무리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3808" y="633795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비상구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94" y="5334740"/>
            <a:ext cx="1003219" cy="1003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408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7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팀원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 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091" r="889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3249" y="1932957"/>
            <a:ext cx="1219306" cy="95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088" y="1661641"/>
            <a:ext cx="1478408" cy="1257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3580952"/>
            <a:ext cx="1219306" cy="1097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880" y="3587029"/>
            <a:ext cx="1112616" cy="1082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팀원 소개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536" y="2922707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팀장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고영욱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프론트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2883065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팀원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전소윤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백앤드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536" y="4509564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팀장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나윤지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프론트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4487497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팀원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전형진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역할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백앤드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815676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pc="-150" dirty="0" smtClean="0"/>
              <a:t>개발자들이 정보를 찾을 수 있는 가장 쉬운 방법</a:t>
            </a:r>
            <a:endParaRPr lang="en-US" altLang="ko-KR" b="1" u="sng" spc="-150" dirty="0" smtClean="0"/>
          </a:p>
          <a:p>
            <a:pPr algn="ctr"/>
            <a:r>
              <a:rPr lang="ko-KR" altLang="en-US" sz="1400" b="1" u="sng" spc="-150" dirty="0" smtClean="0">
                <a:latin typeface="+mn-ea"/>
              </a:rPr>
              <a:t>개발블로그에 접속하여 회원 등록을 한 뒤 정보를 찾고 공유한다</a:t>
            </a:r>
            <a:r>
              <a:rPr lang="en-US" altLang="ko-KR" sz="1400" b="1" u="sng" spc="-150" dirty="0" smtClean="0">
                <a:latin typeface="+mn-ea"/>
              </a:rPr>
              <a:t>.</a:t>
            </a:r>
            <a:endParaRPr lang="ko-KR" altLang="en-US" u="sng" spc="-150" dirty="0"/>
          </a:p>
        </p:txBody>
      </p:sp>
      <p:grpSp>
        <p:nvGrpSpPr>
          <p:cNvPr id="8" name="그룹 7"/>
          <p:cNvGrpSpPr/>
          <p:nvPr/>
        </p:nvGrpSpPr>
        <p:grpSpPr>
          <a:xfrm>
            <a:off x="986052" y="1710545"/>
            <a:ext cx="7200800" cy="1015663"/>
            <a:chOff x="986052" y="1710545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986052" y="1710545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90208" y="2008561"/>
              <a:ext cx="432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개발자 정보 공유 블로그 </a:t>
              </a:r>
              <a:endPara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38180" y="2527426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488767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개발 배경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89182" y="3923438"/>
            <a:ext cx="7200800" cy="1494170"/>
            <a:chOff x="971600" y="2942942"/>
            <a:chExt cx="7200800" cy="1494170"/>
          </a:xfrm>
        </p:grpSpPr>
        <p:sp>
          <p:nvSpPr>
            <p:cNvPr id="16" name="직사각형 15"/>
            <p:cNvSpPr/>
            <p:nvPr/>
          </p:nvSpPr>
          <p:spPr>
            <a:xfrm>
              <a:off x="971600" y="2942942"/>
              <a:ext cx="7200800" cy="149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050" y="3234999"/>
              <a:ext cx="6624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항상 </a:t>
              </a:r>
              <a:r>
                <a:rPr lang="ko-KR" altLang="en-US" sz="1400" b="1" dirty="0" smtClean="0"/>
                <a:t>오류로 고생하는 개발자</a:t>
              </a:r>
              <a:r>
                <a:rPr lang="ko-KR" altLang="en-US" sz="1400" dirty="0" smtClean="0"/>
                <a:t>들이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정보를 얻을 수 있는 </a:t>
              </a:r>
              <a:r>
                <a:rPr lang="ko-KR" altLang="en-US" sz="1600" b="1" dirty="0" smtClean="0"/>
                <a:t>쉬운 블로그 </a:t>
              </a:r>
              <a:endParaRPr lang="en-US" altLang="ko-KR" sz="1400" b="1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1640" y="3923765"/>
              <a:ext cx="6624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hlinkClick r:id="rId3"/>
                </a:rPr>
                <a:t>http://i3a501.p.ssafy.io/#/</a:t>
              </a:r>
              <a:endParaRPr lang="en-US" altLang="ko-KR" sz="1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0388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altLang="ko-KR" sz="1600" spc="-150" dirty="0"/>
          </a:p>
          <a:p>
            <a:pPr fontAlgn="base">
              <a:lnSpc>
                <a:spcPct val="200000"/>
              </a:lnSpc>
            </a:pPr>
            <a:endParaRPr lang="en-US" altLang="ko-KR" sz="1600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1134" y="271681"/>
            <a:ext cx="793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기술 설명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Web  Tech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064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기술 블로그 사용 기술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Docker 사용 방법 둘러보기 - yangro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7" y="1874900"/>
            <a:ext cx="1378659" cy="11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Basics | Poiema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23" y="1874900"/>
            <a:ext cx="1734965" cy="8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tify Vue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33" y="1910809"/>
            <a:ext cx="986309" cy="11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.js 기술면접 질문목록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t="15825" r="13092" b="19043"/>
          <a:stretch/>
        </p:blipFill>
        <p:spPr bwMode="auto">
          <a:xfrm>
            <a:off x="971600" y="3933056"/>
            <a:ext cx="201622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flearn] 스프링 부트 개념과 활용 2.스프링 부트 시작하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91" y="3616126"/>
            <a:ext cx="2059843" cy="10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riaDB announces acquisition of distributed database Clus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14" y="3035876"/>
            <a:ext cx="1896145" cy="18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] Amazon Web Service(AWS)의 용어 정리 | 프로그래밍 요람에서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4" y="5075213"/>
            <a:ext cx="1975762" cy="7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IRA - Project Management and Bug Tracking | Online -- Go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975" y="5099886"/>
            <a:ext cx="1248073" cy="7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작성중) Gitlab CI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72" y="5099886"/>
            <a:ext cx="1599783" cy="7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57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67779" y="1988840"/>
            <a:ext cx="5848622" cy="1018914"/>
          </a:xfrm>
          <a:prstGeom prst="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843808" y="3058158"/>
            <a:ext cx="5848622" cy="1018914"/>
          </a:xfrm>
          <a:prstGeom prst="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43808" y="4138278"/>
            <a:ext cx="5848622" cy="1018914"/>
          </a:xfrm>
          <a:prstGeom prst="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843808" y="5218398"/>
            <a:ext cx="5848622" cy="1018914"/>
          </a:xfrm>
          <a:prstGeom prst="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 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3808" y="3123315"/>
            <a:ext cx="584862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200" dirty="0"/>
              <a:t>. </a:t>
            </a:r>
            <a:r>
              <a:rPr lang="ko-KR" altLang="en-US" sz="1200" dirty="0"/>
              <a:t>소셜 </a:t>
            </a:r>
            <a:r>
              <a:rPr lang="ko-KR" altLang="en-US" sz="1200" dirty="0" err="1"/>
              <a:t>로그인은</a:t>
            </a:r>
            <a:r>
              <a:rPr lang="ko-KR" altLang="en-US" sz="1200" dirty="0"/>
              <a:t> 대표적인 포털 사이트</a:t>
            </a:r>
            <a:r>
              <a:rPr lang="en-US" altLang="ko-KR" sz="1200" dirty="0"/>
              <a:t>, </a:t>
            </a:r>
            <a:r>
              <a:rPr lang="ko-KR" altLang="en-US" sz="1200" dirty="0"/>
              <a:t>소셜 미디어 등의 로그인 정보를 이용해 여러 인터넷 서비스를 사용할 수 있도록 하는 </a:t>
            </a:r>
            <a:r>
              <a:rPr lang="ko-KR" altLang="en-US" sz="1200" dirty="0" smtClean="0"/>
              <a:t>기능</a:t>
            </a:r>
            <a:endParaRPr lang="en-US" altLang="ko-KR" sz="1200" dirty="0" smtClean="0"/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200" dirty="0" err="1" smtClean="0"/>
              <a:t>Kakao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Login 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200" dirty="0" smtClean="0"/>
              <a:t>GitHub Login</a:t>
            </a:r>
            <a:endParaRPr lang="ko-KR" altLang="en-US" sz="700" dirty="0"/>
          </a:p>
        </p:txBody>
      </p:sp>
      <p:sp>
        <p:nvSpPr>
          <p:cNvPr id="40" name="직사각형 39"/>
          <p:cNvSpPr/>
          <p:nvPr/>
        </p:nvSpPr>
        <p:spPr>
          <a:xfrm>
            <a:off x="488767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기술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679848" y="7504917"/>
            <a:ext cx="4776191" cy="1044541"/>
          </a:xfrm>
          <a:custGeom>
            <a:avLst/>
            <a:gdLst>
              <a:gd name="connsiteX0" fmla="*/ 130442 w 782637"/>
              <a:gd name="connsiteY0" fmla="*/ 0 h 4439316"/>
              <a:gd name="connsiteX1" fmla="*/ 652195 w 782637"/>
              <a:gd name="connsiteY1" fmla="*/ 0 h 4439316"/>
              <a:gd name="connsiteX2" fmla="*/ 782637 w 782637"/>
              <a:gd name="connsiteY2" fmla="*/ 130442 h 4439316"/>
              <a:gd name="connsiteX3" fmla="*/ 782637 w 782637"/>
              <a:gd name="connsiteY3" fmla="*/ 4439316 h 4439316"/>
              <a:gd name="connsiteX4" fmla="*/ 782637 w 782637"/>
              <a:gd name="connsiteY4" fmla="*/ 4439316 h 4439316"/>
              <a:gd name="connsiteX5" fmla="*/ 0 w 782637"/>
              <a:gd name="connsiteY5" fmla="*/ 4439316 h 4439316"/>
              <a:gd name="connsiteX6" fmla="*/ 0 w 782637"/>
              <a:gd name="connsiteY6" fmla="*/ 4439316 h 4439316"/>
              <a:gd name="connsiteX7" fmla="*/ 0 w 782637"/>
              <a:gd name="connsiteY7" fmla="*/ 130442 h 4439316"/>
              <a:gd name="connsiteX8" fmla="*/ 130442 w 782637"/>
              <a:gd name="connsiteY8" fmla="*/ 0 h 44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637" h="4439316">
                <a:moveTo>
                  <a:pt x="782637" y="739902"/>
                </a:moveTo>
                <a:lnTo>
                  <a:pt x="782637" y="3699414"/>
                </a:lnTo>
                <a:cubicBezTo>
                  <a:pt x="782637" y="4108048"/>
                  <a:pt x="772341" y="4439313"/>
                  <a:pt x="759640" y="4439313"/>
                </a:cubicBezTo>
                <a:lnTo>
                  <a:pt x="0" y="4439313"/>
                </a:lnTo>
                <a:lnTo>
                  <a:pt x="0" y="4439313"/>
                </a:lnTo>
                <a:lnTo>
                  <a:pt x="0" y="3"/>
                </a:lnTo>
                <a:lnTo>
                  <a:pt x="0" y="3"/>
                </a:lnTo>
                <a:lnTo>
                  <a:pt x="759640" y="3"/>
                </a:lnTo>
                <a:cubicBezTo>
                  <a:pt x="772341" y="3"/>
                  <a:pt x="782637" y="331268"/>
                  <a:pt x="782637" y="739902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1" tIns="57255" rIns="76305" bIns="57256" numCol="1" spcCol="1270" anchor="ctr" anchorCtr="0">
            <a:noAutofit/>
          </a:bodyPr>
          <a:lstStyle/>
          <a:p>
            <a:pPr marL="57150" lvl="1" indent="-57150" algn="l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000" b="1" kern="1200" spc="0" dirty="0" smtClean="0"/>
              <a:t> </a:t>
            </a:r>
            <a:r>
              <a:rPr lang="ko-KR" altLang="en-US" sz="1000" b="0" i="0" kern="1200" dirty="0" smtClean="0"/>
              <a:t>무한 스크롤은 많은 양의 콘텐츠를 스크롤 해서 볼 수 있게 만든 기술</a:t>
            </a:r>
            <a:endParaRPr lang="en-US" altLang="ko-KR" sz="1000" b="0" i="0" kern="1200" dirty="0" smtClean="0"/>
          </a:p>
          <a:p>
            <a:pPr marL="57150" lvl="1" indent="-57150" algn="l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000" b="1" kern="1200" spc="0" dirty="0"/>
          </a:p>
          <a:p>
            <a:pPr marL="57150" lvl="1" indent="-57150" algn="l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000" b="0" i="0" kern="1200" dirty="0" smtClean="0"/>
              <a:t>데이터를 탐색하는 주요 방법으로 무한 스크롤을 사용하는 경우</a:t>
            </a:r>
            <a:endParaRPr lang="en-US" altLang="ko-KR" sz="1000" b="0" i="0" kern="1200" dirty="0" smtClean="0"/>
          </a:p>
          <a:p>
            <a:pPr marL="0" lvl="1" algn="l" defTabSz="4445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000" b="0" i="0" kern="1200" dirty="0" smtClean="0"/>
              <a:t> 사용자가 </a:t>
            </a:r>
            <a:r>
              <a:rPr lang="ko-KR" altLang="en-US" sz="1000" b="0" i="0" kern="1200" dirty="0" err="1" smtClean="0"/>
              <a:t>웹페이지에</a:t>
            </a:r>
            <a:r>
              <a:rPr lang="ko-KR" altLang="en-US" sz="1000" b="0" i="0" kern="1200" dirty="0" smtClean="0"/>
              <a:t> 더 오래 남아있을 수 있어 참여도를 높일 수 있다</a:t>
            </a:r>
            <a:r>
              <a:rPr lang="en-US" altLang="ko-KR" sz="1000" b="0" i="0" kern="1200" dirty="0" smtClean="0"/>
              <a:t>.</a:t>
            </a:r>
            <a:endParaRPr lang="ko-KR" altLang="en-US" sz="1000" b="1" kern="1200" spc="0" dirty="0"/>
          </a:p>
        </p:txBody>
      </p:sp>
      <p:sp>
        <p:nvSpPr>
          <p:cNvPr id="27" name="자유형 26"/>
          <p:cNvSpPr/>
          <p:nvPr/>
        </p:nvSpPr>
        <p:spPr>
          <a:xfrm>
            <a:off x="488767" y="2050524"/>
            <a:ext cx="2183902" cy="924504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26" tIns="80141" rIns="112526" bIns="8014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kern="1200" spc="0" dirty="0" smtClean="0"/>
              <a:t>Infinity </a:t>
            </a:r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kern="1200" spc="0" dirty="0" smtClean="0"/>
              <a:t>Scrolling</a:t>
            </a:r>
            <a:endParaRPr lang="ko-KR" altLang="en-US" sz="1700" b="1" kern="1200" spc="0" dirty="0"/>
          </a:p>
        </p:txBody>
      </p:sp>
      <p:sp>
        <p:nvSpPr>
          <p:cNvPr id="29" name="자유형 28"/>
          <p:cNvSpPr/>
          <p:nvPr/>
        </p:nvSpPr>
        <p:spPr>
          <a:xfrm>
            <a:off x="488767" y="3099508"/>
            <a:ext cx="2183902" cy="924504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26" tIns="80141" rIns="112526" bIns="8014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kern="1200" spc="0" dirty="0" smtClean="0"/>
              <a:t>S</a:t>
            </a:r>
            <a:r>
              <a:rPr lang="en-US" altLang="ko-KR" sz="1700" b="1" dirty="0" smtClean="0"/>
              <a:t>ocial</a:t>
            </a:r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kern="1200" spc="0" dirty="0" smtClean="0"/>
              <a:t>Login</a:t>
            </a:r>
            <a:endParaRPr lang="ko-KR" altLang="en-US" sz="1700" b="1" kern="1200" spc="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488767" y="4232688"/>
            <a:ext cx="2183902" cy="924504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26" tIns="80141" rIns="112526" bIns="8014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dirty="0" smtClean="0"/>
              <a:t>Board </a:t>
            </a:r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kern="1200" spc="0" dirty="0" smtClean="0"/>
              <a:t>Editor</a:t>
            </a:r>
            <a:endParaRPr lang="ko-KR" altLang="en-US" sz="1700" b="1" kern="1200" spc="0" dirty="0" smtClean="0"/>
          </a:p>
        </p:txBody>
      </p:sp>
      <p:sp>
        <p:nvSpPr>
          <p:cNvPr id="33" name="자유형 32"/>
          <p:cNvSpPr/>
          <p:nvPr/>
        </p:nvSpPr>
        <p:spPr>
          <a:xfrm>
            <a:off x="488767" y="5312808"/>
            <a:ext cx="2183902" cy="924504"/>
          </a:xfrm>
          <a:custGeom>
            <a:avLst/>
            <a:gdLst>
              <a:gd name="connsiteX0" fmla="*/ 0 w 2497115"/>
              <a:gd name="connsiteY0" fmla="*/ 163053 h 978296"/>
              <a:gd name="connsiteX1" fmla="*/ 163053 w 2497115"/>
              <a:gd name="connsiteY1" fmla="*/ 0 h 978296"/>
              <a:gd name="connsiteX2" fmla="*/ 2334062 w 2497115"/>
              <a:gd name="connsiteY2" fmla="*/ 0 h 978296"/>
              <a:gd name="connsiteX3" fmla="*/ 2497115 w 2497115"/>
              <a:gd name="connsiteY3" fmla="*/ 163053 h 978296"/>
              <a:gd name="connsiteX4" fmla="*/ 2497115 w 2497115"/>
              <a:gd name="connsiteY4" fmla="*/ 815243 h 978296"/>
              <a:gd name="connsiteX5" fmla="*/ 2334062 w 2497115"/>
              <a:gd name="connsiteY5" fmla="*/ 978296 h 978296"/>
              <a:gd name="connsiteX6" fmla="*/ 163053 w 2497115"/>
              <a:gd name="connsiteY6" fmla="*/ 978296 h 978296"/>
              <a:gd name="connsiteX7" fmla="*/ 0 w 2497115"/>
              <a:gd name="connsiteY7" fmla="*/ 815243 h 978296"/>
              <a:gd name="connsiteX8" fmla="*/ 0 w 2497115"/>
              <a:gd name="connsiteY8" fmla="*/ 163053 h 9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7115" h="978296">
                <a:moveTo>
                  <a:pt x="0" y="163053"/>
                </a:moveTo>
                <a:cubicBezTo>
                  <a:pt x="0" y="73001"/>
                  <a:pt x="73001" y="0"/>
                  <a:pt x="163053" y="0"/>
                </a:cubicBezTo>
                <a:lnTo>
                  <a:pt x="2334062" y="0"/>
                </a:lnTo>
                <a:cubicBezTo>
                  <a:pt x="2424114" y="0"/>
                  <a:pt x="2497115" y="73001"/>
                  <a:pt x="2497115" y="163053"/>
                </a:cubicBezTo>
                <a:lnTo>
                  <a:pt x="2497115" y="815243"/>
                </a:lnTo>
                <a:cubicBezTo>
                  <a:pt x="2497115" y="905295"/>
                  <a:pt x="2424114" y="978296"/>
                  <a:pt x="2334062" y="978296"/>
                </a:cubicBezTo>
                <a:lnTo>
                  <a:pt x="163053" y="978296"/>
                </a:lnTo>
                <a:cubicBezTo>
                  <a:pt x="73001" y="978296"/>
                  <a:pt x="0" y="905295"/>
                  <a:pt x="0" y="815243"/>
                </a:cubicBezTo>
                <a:lnTo>
                  <a:pt x="0" y="163053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526" tIns="80141" rIns="112526" bIns="80141" numCol="1" spcCol="1270" anchor="ctr" anchorCtr="0">
            <a:noAutofit/>
          </a:bodyPr>
          <a:lstStyle/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dirty="0" smtClean="0"/>
              <a:t>Full</a:t>
            </a:r>
          </a:p>
          <a:p>
            <a:pPr lvl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700" b="1" dirty="0" smtClean="0"/>
              <a:t>Search  </a:t>
            </a:r>
            <a:endParaRPr lang="en-US" altLang="ko-KR" sz="1700" b="1" kern="1200" spc="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55626" y="953018"/>
            <a:ext cx="7200800" cy="1015663"/>
            <a:chOff x="986052" y="1710545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986052" y="1710545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6212" y="2021079"/>
              <a:ext cx="432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개발자 정보 공유 블로그 </a:t>
              </a:r>
              <a:endPara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38180" y="2527426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72" y="3616497"/>
            <a:ext cx="1786787" cy="17254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965" y="3620002"/>
            <a:ext cx="1864005" cy="2022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67779" y="2156700"/>
            <a:ext cx="573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200" dirty="0"/>
              <a:t>무한 스크롤은 많은 양의 콘텐츠를 스크롤 해서 볼 수 있게 만든 </a:t>
            </a:r>
            <a:r>
              <a:rPr lang="ko-KR" altLang="en-US" sz="1200" dirty="0" smtClean="0"/>
              <a:t>기술</a:t>
            </a:r>
            <a:endParaRPr lang="ko-KR" altLang="en-US" sz="1200" b="1" dirty="0"/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200" dirty="0"/>
              <a:t>데이터를 탐색하는 주요 방법으로 무한 스크롤을 사용하는 경우</a:t>
            </a:r>
            <a:endParaRPr lang="en-US" altLang="ko-KR" sz="1200" dirty="0"/>
          </a:p>
          <a:p>
            <a:pPr marL="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200" dirty="0"/>
              <a:t> 사용자가 </a:t>
            </a:r>
            <a:r>
              <a:rPr lang="ko-KR" altLang="en-US" sz="1200" dirty="0" err="1"/>
              <a:t>웹페이지에</a:t>
            </a:r>
            <a:r>
              <a:rPr lang="ko-KR" altLang="en-US" sz="1200" dirty="0"/>
              <a:t> 더 오래 남아있을 수 있어 참여도를 높일 수 있다</a:t>
            </a:r>
            <a:r>
              <a:rPr lang="en-US" altLang="ko-KR" sz="1200" dirty="0" smtClean="0"/>
              <a:t>.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4282223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제공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</a:t>
            </a:r>
            <a:r>
              <a:rPr lang="ko-KR" altLang="en-US" sz="1200" dirty="0" err="1" smtClean="0"/>
              <a:t>바로</a:t>
            </a:r>
            <a:r>
              <a:rPr lang="ko-KR" altLang="en-US" sz="1200" dirty="0" smtClean="0"/>
              <a:t> 변하는 텍스트를 확인하며 유저가 원하는 형태로 텍스트 편집 가능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다양한 문자를 편집하고 이용할 수 있다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7779" y="5298785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태그와 내용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 등 다양한 형태로 검색이 가능하여 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657" y="56093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 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767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기술 시연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263691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56" y="289015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시연 영상 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23728" y="3409021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 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1134" y="271681"/>
            <a:ext cx="793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기술 설명 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Web  Tech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064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기술 블로그 사용 기술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614</Words>
  <Application>Microsoft Office PowerPoint</Application>
  <PresentationFormat>화면 슬라이드 쇼(4:3)</PresentationFormat>
  <Paragraphs>249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multicampus</cp:lastModifiedBy>
  <cp:revision>28</cp:revision>
  <dcterms:created xsi:type="dcterms:W3CDTF">2016-11-03T20:47:04Z</dcterms:created>
  <dcterms:modified xsi:type="dcterms:W3CDTF">2020-08-19T03:27:32Z</dcterms:modified>
</cp:coreProperties>
</file>