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1A2CE-1160-47FB-8A53-4F7006C7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8383C-1DAB-48A1-91B6-73797A6A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A2880-17D6-4BBA-BF19-335FB1A9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BD0B6-027A-432C-8FBB-356D9AF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AF05E-51C5-4663-A7C8-BD779F20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602F7-4513-4880-8D86-B169DC5B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7ECAE2-C7F1-488C-9480-E0133A36E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D81D3-F7CE-4656-AD21-154CB03B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A191E-B585-42EA-A85A-09E51244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EEE1F-E5A5-46B9-9609-DB019E00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33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DF95CB-EE17-4FA8-967B-7511D3FB1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A8CBE-D21B-4B4D-B391-2DB640290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72587-9A10-47CD-9172-8F984257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EA8A4-4E83-4D3D-9723-0C37C137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768E7-D6E8-42F7-9A9E-AFF417C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50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0D63-7250-4AE0-A0E5-875948A2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E26C3-0B4B-4978-BD9B-EF30B6A6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F322E-C41D-4892-B90D-FB2E0C7A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6739D-2A99-499C-BED6-742A168C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496A8-28CB-4A9B-94D8-3126786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78E62-943A-4BD8-AEF3-37411647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92F4E-CE12-4C87-A44F-1824311C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71580-6AB0-46B4-9416-1795C4C0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E1EB0-1E04-4451-93D6-615C0424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B0D94-2D22-4148-B517-CFBC2A73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9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4ABB0-7BD0-4C08-992C-48F2CCF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6DCD4-026C-418F-9348-31ABA8C95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797A2-848F-45D6-B58C-9115BD6A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7E26BA-B736-47E4-9E40-E16F10A6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A497B-A0A9-4FB6-B834-ADC52DFF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544164-60BA-4A24-87CF-931BF26C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8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66497-FDBD-4E34-B206-D641FA5E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00F6E-2687-4FAE-A111-E2B610D6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1D705A-D2EA-4FC8-B2F4-3E070AE9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7DD811-83DE-404C-8DC1-18A6E5CB4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D12B64-AE69-409C-A243-E7E976B0E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984EF4-197D-43E9-AD5E-044B92E7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56CF7D-17CD-492C-BC4D-E0435CFE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DA4A7A-225D-4162-8359-FF2FB545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53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DD7F-D753-46C5-A7E0-9560B17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54D232-9CF8-46A8-A89A-11D03A72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A8F6C4-2AB8-49D7-AD26-CD80FAFE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069EF3-7F36-4157-89C2-3122195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5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C3B75C-E066-4EF8-9D42-61B2CC06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6E1BC8-2705-4C1A-BFD8-D58C8C88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28512-3BE0-4EC7-A4E4-C3FDBFF7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2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B1DF1-CE75-4695-AD62-2EF8A01F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48777-DD8A-40A5-838C-1D16E1A2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CEDCF-AF8B-4400-8DD4-EAC2344F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8BE39-7921-4A4E-B344-02E22B64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191D51-8575-4171-B60E-AA28BB6B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7C49D7-2577-4C6E-99F1-F26D153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52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E1AD5-4CF7-4211-9D76-BC2CB93E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759401-094C-47E8-92C9-C38C974D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B6EC7C-35A2-4BE3-81C3-9553A7F1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E0E14-A94B-4C0B-A55F-2FB0F05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D39B2E-ACB0-424B-9D65-88342318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5575A-B28C-4A53-ABC4-8435CE9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7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DA302C-00EE-42F9-8E4C-1D99D65B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6672F2-4B0F-4309-8BE5-3332F746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D7DE6-4334-4F7A-97B5-C845B2239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DAD5-CD25-4E59-9281-F8EF61E7E89E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9E275-1E9E-408F-A087-FE9F6ED73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9EF18-1C4C-4EEE-AFCD-ABC5F5A56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6DF9-01A1-408F-B8B5-676FB20940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02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B33A-C6ED-40D9-AC9A-CC44EE703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AHORA TIENE TITULO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D694A-7F48-4039-BE28-45971D080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OTRA RAMA…. (2)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0364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AHORA TIENE 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AHORA TIENE TITULO</dc:title>
  <dc:creator>usuario fadp</dc:creator>
  <cp:lastModifiedBy>usuario fadp</cp:lastModifiedBy>
  <cp:revision>1</cp:revision>
  <dcterms:created xsi:type="dcterms:W3CDTF">2020-02-18T21:47:46Z</dcterms:created>
  <dcterms:modified xsi:type="dcterms:W3CDTF">2020-02-18T21:48:06Z</dcterms:modified>
</cp:coreProperties>
</file>