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59" r:id="rId6"/>
    <p:sldId id="267" r:id="rId7"/>
    <p:sldId id="268" r:id="rId8"/>
    <p:sldId id="269" r:id="rId9"/>
    <p:sldId id="260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6B2E1-D028-4058-BF97-6C6F6FF5285E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B45BC-114B-40FE-A39B-F802CB4CCE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0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BB45BC-114B-40FE-A39B-F802CB4CCE6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3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36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9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23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3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51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938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2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01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60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8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0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B3EF-BD9B-4B01-9F19-03B8CCE61004}" type="datetimeFigureOut">
              <a:rPr lang="fr-FR" smtClean="0"/>
              <a:t>01/10/2020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CC8C-90AC-4F0E-8F58-7891961C4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5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Transformez une maquette en un site web.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59632" y="4437112"/>
            <a:ext cx="6400800" cy="1752600"/>
          </a:xfrm>
        </p:spPr>
        <p:txBody>
          <a:bodyPr/>
          <a:lstStyle/>
          <a:p>
            <a:r>
              <a:rPr lang="fr-FR" dirty="0" smtClean="0"/>
              <a:t>HTML /CSS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1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5515"/>
            <a:ext cx="2419688" cy="341042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4251"/>
            <a:ext cx="2173124" cy="62541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34" y="4664572"/>
            <a:ext cx="6392167" cy="2238687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-324544" y="82515"/>
            <a:ext cx="8229600" cy="1143000"/>
          </a:xfrm>
        </p:spPr>
        <p:txBody>
          <a:bodyPr/>
          <a:lstStyle/>
          <a:p>
            <a:r>
              <a:rPr lang="fr-FR" dirty="0" smtClean="0"/>
              <a:t>Populaire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0" y="4379172"/>
            <a:ext cx="522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html</a:t>
            </a:r>
            <a:endParaRPr lang="fr-FR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6682714" y="18662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css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127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ème</a:t>
            </a:r>
            <a:r>
              <a:rPr lang="fr-FR" dirty="0" smtClean="0"/>
              <a:t> section (conteneur2)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6840760" cy="267569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961996"/>
            <a:ext cx="2038635" cy="289600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27602" y="658100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065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65104"/>
            <a:ext cx="5707928" cy="230425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011" y="287707"/>
            <a:ext cx="2736304" cy="385109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87707"/>
            <a:ext cx="2959607" cy="63816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8184" y="4153271"/>
            <a:ext cx="2823655" cy="152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20011" y="4135403"/>
            <a:ext cx="2736304" cy="166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07504" y="413880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HTML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012160" y="3522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181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footer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5" y="1838662"/>
            <a:ext cx="5685283" cy="10204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32" y="3931065"/>
            <a:ext cx="3172268" cy="26102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441" y="1556792"/>
            <a:ext cx="2610214" cy="518232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24032" y="3654066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HTML</a:t>
            </a:r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6279441" y="1340340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CSS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89273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5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page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33" y="1600200"/>
            <a:ext cx="3459334" cy="4525963"/>
          </a:xfrm>
        </p:spPr>
      </p:pic>
      <p:sp>
        <p:nvSpPr>
          <p:cNvPr id="5" name="Rectangle 4"/>
          <p:cNvSpPr/>
          <p:nvPr/>
        </p:nvSpPr>
        <p:spPr>
          <a:xfrm>
            <a:off x="2915816" y="1556792"/>
            <a:ext cx="3384376" cy="4536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3" y="-13987"/>
            <a:ext cx="5174044" cy="68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Le header 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95" y="1085522"/>
            <a:ext cx="7373379" cy="234347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8999"/>
            <a:ext cx="5206301" cy="3312369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1475656" y="3068960"/>
            <a:ext cx="288032" cy="360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611560" y="2083539"/>
            <a:ext cx="360040" cy="337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Section (#conteneur1)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20" y="1666628"/>
            <a:ext cx="8273135" cy="40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2479412" cy="100811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18274"/>
            <a:ext cx="4201111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060848"/>
            <a:ext cx="2643277" cy="327669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012160" y="179050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CSS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611559" y="425077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HTML</a:t>
            </a:r>
            <a:endParaRPr lang="fr-FR" sz="1400" dirty="0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NAV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748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Barre de recherche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" y="1401452"/>
            <a:ext cx="3716411" cy="73511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486" y="1650380"/>
            <a:ext cx="4747057" cy="10863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50" y="2193539"/>
            <a:ext cx="2105319" cy="472505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971258"/>
            <a:ext cx="2705478" cy="388674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171109" y="1364576"/>
            <a:ext cx="522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html</a:t>
            </a:r>
            <a:endParaRPr lang="fr-FR" sz="1400" dirty="0"/>
          </a:p>
        </p:txBody>
      </p:sp>
      <p:sp>
        <p:nvSpPr>
          <p:cNvPr id="9" name="ZoneTexte 8"/>
          <p:cNvSpPr txBox="1"/>
          <p:nvPr/>
        </p:nvSpPr>
        <p:spPr>
          <a:xfrm>
            <a:off x="2411760" y="266348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css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0822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340768"/>
            <a:ext cx="7690451" cy="6480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3693"/>
            <a:ext cx="4482135" cy="462430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564904"/>
            <a:ext cx="5206301" cy="331236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89960" y="1988840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css</a:t>
            </a:r>
            <a:endParaRPr lang="fr-FR" sz="1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572000" y="229512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html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470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" y="991281"/>
            <a:ext cx="4943722" cy="3445625"/>
          </a:xfr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4914412"/>
            <a:ext cx="5040559" cy="16582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99" y="980728"/>
            <a:ext cx="1848108" cy="559195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890" y="980728"/>
            <a:ext cx="2014110" cy="2478905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64096"/>
          </a:xfrm>
        </p:spPr>
        <p:txBody>
          <a:bodyPr/>
          <a:lstStyle/>
          <a:p>
            <a:r>
              <a:rPr lang="fr-FR" dirty="0" err="1" smtClean="0"/>
              <a:t>Hebergement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07505" y="463741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HTML</a:t>
            </a:r>
            <a:endParaRPr lang="fr-FR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7208707" y="3483636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css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300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</Words>
  <Application>Microsoft Office PowerPoint</Application>
  <PresentationFormat>Affichage à l'écran (4:3)</PresentationFormat>
  <Paragraphs>28</Paragraphs>
  <Slides>14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Transformez une maquette en un site web.</vt:lpstr>
      <vt:lpstr>Structure de la page</vt:lpstr>
      <vt:lpstr>Présentation PowerPoint</vt:lpstr>
      <vt:lpstr>Le header </vt:lpstr>
      <vt:lpstr>1er Section (#conteneur1)</vt:lpstr>
      <vt:lpstr>NAV </vt:lpstr>
      <vt:lpstr>Barre de recherche</vt:lpstr>
      <vt:lpstr>Les filtres</vt:lpstr>
      <vt:lpstr>Hebergement</vt:lpstr>
      <vt:lpstr>Populaire</vt:lpstr>
      <vt:lpstr>2ème section (conteneur2)</vt:lpstr>
      <vt:lpstr>Présentation PowerPoint</vt:lpstr>
      <vt:lpstr>Le footer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Transformez une maquette en un site web.</dc:title>
  <dc:creator>Utilisateur Windows</dc:creator>
  <cp:lastModifiedBy>Utilisateur Windows</cp:lastModifiedBy>
  <cp:revision>10</cp:revision>
  <dcterms:created xsi:type="dcterms:W3CDTF">2020-09-25T15:12:22Z</dcterms:created>
  <dcterms:modified xsi:type="dcterms:W3CDTF">2020-10-01T09:22:39Z</dcterms:modified>
</cp:coreProperties>
</file>