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DFA07C-1218-4757-B202-32F0FC9958B4}" v="1" dt="2024-01-30T00:12:33.7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dro Jeremias" userId="cf75d914a96112f7" providerId="LiveId" clId="{47DFA07C-1218-4757-B202-32F0FC9958B4}"/>
    <pc:docChg chg="modSld">
      <pc:chgData name="Pedro Jeremias" userId="cf75d914a96112f7" providerId="LiveId" clId="{47DFA07C-1218-4757-B202-32F0FC9958B4}" dt="2024-01-30T00:38:51.487" v="2" actId="207"/>
      <pc:docMkLst>
        <pc:docMk/>
      </pc:docMkLst>
      <pc:sldChg chg="addSp modSp mod">
        <pc:chgData name="Pedro Jeremias" userId="cf75d914a96112f7" providerId="LiveId" clId="{47DFA07C-1218-4757-B202-32F0FC9958B4}" dt="2024-01-30T00:38:51.487" v="2" actId="207"/>
        <pc:sldMkLst>
          <pc:docMk/>
          <pc:sldMk cId="194374289" sldId="257"/>
        </pc:sldMkLst>
        <pc:spChg chg="mod">
          <ac:chgData name="Pedro Jeremias" userId="cf75d914a96112f7" providerId="LiveId" clId="{47DFA07C-1218-4757-B202-32F0FC9958B4}" dt="2024-01-30T00:38:51.487" v="2" actId="207"/>
          <ac:spMkLst>
            <pc:docMk/>
            <pc:sldMk cId="194374289" sldId="257"/>
            <ac:spMk id="10" creationId="{A89BBCD3-2574-0D26-574E-630C3AC96B6E}"/>
          </ac:spMkLst>
        </pc:spChg>
        <pc:cxnChg chg="add mod">
          <ac:chgData name="Pedro Jeremias" userId="cf75d914a96112f7" providerId="LiveId" clId="{47DFA07C-1218-4757-B202-32F0FC9958B4}" dt="2024-01-30T00:12:40.076" v="1" actId="1076"/>
          <ac:cxnSpMkLst>
            <pc:docMk/>
            <pc:sldMk cId="194374289" sldId="257"/>
            <ac:cxnSpMk id="2" creationId="{C2C87587-CDF7-FD7E-D9BE-B061C74F77FF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998B2E-AEE9-8147-453B-C7819AFCC6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97AFB-D86F-3ED9-2B83-446756198E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EBB290F-BD3D-FE48-8BC9-A20EE05A0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4F26C-F684-4ABD-ABBC-5BDCBED949A1}" type="datetimeFigureOut">
              <a:rPr lang="pt-BR" smtClean="0"/>
              <a:t>29/01/2024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9C6A8AC-B548-E087-7DA9-0BA7D8C1F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8E2B2BA-744E-2349-29FB-6457710EE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C79AD-DBEE-46A3-BED3-4D29C8DEC2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4770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ADF4A6-D13A-4703-F9E8-F0DCA362C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7DEFFE4-203D-A0D3-5391-4CBBB7F5EC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AE107E5-9268-1B01-3A61-F4E408581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4F26C-F684-4ABD-ABBC-5BDCBED949A1}" type="datetimeFigureOut">
              <a:rPr lang="pt-BR" smtClean="0"/>
              <a:t>29/01/2024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C358693-4143-7894-8593-BC69D021B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770FB6B-4756-02F2-1FAF-D45B4D1DA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C79AD-DBEE-46A3-BED3-4D29C8DEC2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9534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D41700A-F898-3539-C3AE-8EA07A9BC6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97B3C01-C204-00AE-8999-93F3E66882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981D3F3-146C-922D-29A1-936F9A4BD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4F26C-F684-4ABD-ABBC-5BDCBED949A1}" type="datetimeFigureOut">
              <a:rPr lang="pt-BR" smtClean="0"/>
              <a:t>29/01/2024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EB7F89A-E1B9-B402-57D9-11241DA78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CA5CF00-D8C3-E44E-6C94-E683D0E58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C79AD-DBEE-46A3-BED3-4D29C8DEC2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5771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293A06-6D7C-6059-3333-2B0162D5A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186B983-AB61-8789-F95B-C9BC9BB472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D65E253-5415-2303-39AB-F4ACC5184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4F26C-F684-4ABD-ABBC-5BDCBED949A1}" type="datetimeFigureOut">
              <a:rPr lang="pt-BR" smtClean="0"/>
              <a:t>29/01/2024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0352F6E-FE29-6314-FDA5-500D31FA6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78ADAD2-D0F7-0DEE-AAAC-E1FD4229F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C79AD-DBEE-46A3-BED3-4D29C8DEC2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5644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ED8EBA-8043-B399-02CE-CEBFFD73A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28510AA-8318-F7C4-A6AE-0AFC0CF8D9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F5C0939-D977-F9C9-A76B-02589786E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4F26C-F684-4ABD-ABBC-5BDCBED949A1}" type="datetimeFigureOut">
              <a:rPr lang="pt-BR" smtClean="0"/>
              <a:t>29/01/2024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74153A8-D462-57F7-2106-6F5C89F04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26D923A-22FB-E741-C723-7160B9B53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C79AD-DBEE-46A3-BED3-4D29C8DEC2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3013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F559C5-A9AC-8DD8-4922-0D71D0084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89E2D9D-6650-07B6-2708-1882DBF9EC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6EBBA4A-37C7-A641-307F-AC5B723245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3BED9F0-6AF9-F4B1-E076-6B71AAEF5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4F26C-F684-4ABD-ABBC-5BDCBED949A1}" type="datetimeFigureOut">
              <a:rPr lang="pt-BR" smtClean="0"/>
              <a:t>29/01/2024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0D7F558-CF69-0FE4-110C-B06F805CF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6186A39-8FBD-0EEF-34C5-9F693FAED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C79AD-DBEE-46A3-BED3-4D29C8DEC2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8071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786342-5581-2AEA-5F1A-0897CBFE9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74D0FD4-742F-5435-9297-EA4F71698B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CA8F675-11F7-F886-4D63-D0764C9C2E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D7981E1-6CA7-F533-E980-EF062C8287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F8CF85D-9FE3-D253-4EDE-EE2B055C78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CA46297-C4C5-A82A-9A73-2E216BA68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4F26C-F684-4ABD-ABBC-5BDCBED949A1}" type="datetimeFigureOut">
              <a:rPr lang="pt-BR" smtClean="0"/>
              <a:t>29/01/2024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6EB4153-895C-2C1B-082E-D680476D7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ABDA157-2691-556F-E950-760D9F041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C79AD-DBEE-46A3-BED3-4D29C8DEC2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2405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73E469-39F4-12D4-87E1-51D92BE19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BC2EEBE-0795-55E4-9D3C-F130E5516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4F26C-F684-4ABD-ABBC-5BDCBED949A1}" type="datetimeFigureOut">
              <a:rPr lang="pt-BR" smtClean="0"/>
              <a:t>29/01/2024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74BA336-07CE-B920-5887-8237C2D93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E2521C5-78BE-FBDB-E8C5-2EA658B87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C79AD-DBEE-46A3-BED3-4D29C8DEC2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8177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FD31430-7207-5F2C-BC88-441DB50AA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4F26C-F684-4ABD-ABBC-5BDCBED949A1}" type="datetimeFigureOut">
              <a:rPr lang="pt-BR" smtClean="0"/>
              <a:t>29/01/2024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979463B-F761-60E8-F1B7-4DE0671A9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2093FF8-7329-C38C-2515-DC6A16679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C79AD-DBEE-46A3-BED3-4D29C8DEC2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3510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3AB0B6-2A16-5EF3-17A8-5A93DF792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8C88B3F-1853-CA27-71BD-A00EBE6D1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C4FAC1E-5F31-29C6-68BB-9A100D39F1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1926198-730B-7FA2-C782-D07469421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4F26C-F684-4ABD-ABBC-5BDCBED949A1}" type="datetimeFigureOut">
              <a:rPr lang="pt-BR" smtClean="0"/>
              <a:t>29/01/2024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C1E4AA8-899B-8BCA-A5B1-75B55CFBA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62D1AE5-57E3-D4F4-31E7-FE7428F06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C79AD-DBEE-46A3-BED3-4D29C8DEC2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478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CB315B-2304-4C8F-0976-C1C577399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3AC9673-5CAE-AAD2-AA1E-6DE5712CD7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0968721-2D04-1900-C41D-F7A73214C5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6C84CFC-306A-957F-6170-B7DFA0397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4F26C-F684-4ABD-ABBC-5BDCBED949A1}" type="datetimeFigureOut">
              <a:rPr lang="pt-BR" smtClean="0"/>
              <a:t>29/01/2024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AA02B68-C049-4146-186B-5B3387A24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EA82757-F04F-BCFD-34BB-425045AFC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C79AD-DBEE-46A3-BED3-4D29C8DEC2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0922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B0BDAF7-3AF3-CDE3-B768-83AC352AB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45444FE-DA71-7613-7744-29AFBF1242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6D0C3EC-4472-D8C1-C637-BFDA70EDAC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FB4F26C-F684-4ABD-ABBC-5BDCBED949A1}" type="datetimeFigureOut">
              <a:rPr lang="pt-BR" smtClean="0"/>
              <a:t>29/01/2024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C7E87E5-AA59-86C4-8BE5-A639071476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534EA11-D85E-EADC-E747-3FC2A44E87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15C79AD-DBEE-46A3-BED3-4D29C8DEC2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1841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B0C5EEFA-8624-1F9A-CFCA-D12326017362}"/>
              </a:ext>
            </a:extLst>
          </p:cNvPr>
          <p:cNvSpPr txBox="1"/>
          <p:nvPr/>
        </p:nvSpPr>
        <p:spPr>
          <a:xfrm>
            <a:off x="2032291" y="180975"/>
            <a:ext cx="812741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000" dirty="0"/>
              <a:t>Gerador de Certificados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33444CE-0748-3D6E-6BD8-6515CF328405}"/>
              </a:ext>
            </a:extLst>
          </p:cNvPr>
          <p:cNvSpPr txBox="1"/>
          <p:nvPr/>
        </p:nvSpPr>
        <p:spPr>
          <a:xfrm>
            <a:off x="371475" y="1685925"/>
            <a:ext cx="2077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Planilha de alunos: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AD6AAD88-7C2A-2D0B-F755-6214796E5FCD}"/>
              </a:ext>
            </a:extLst>
          </p:cNvPr>
          <p:cNvSpPr/>
          <p:nvPr/>
        </p:nvSpPr>
        <p:spPr>
          <a:xfrm>
            <a:off x="2603834" y="1742072"/>
            <a:ext cx="6791325" cy="2550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B5482616-2595-88C4-B3EF-A03DD8B358E6}"/>
              </a:ext>
            </a:extLst>
          </p:cNvPr>
          <p:cNvSpPr/>
          <p:nvPr/>
        </p:nvSpPr>
        <p:spPr>
          <a:xfrm>
            <a:off x="9686466" y="1713497"/>
            <a:ext cx="1101849" cy="31218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Buscar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5BF64AF-42B8-DCF6-21E1-0312E8E16397}"/>
              </a:ext>
            </a:extLst>
          </p:cNvPr>
          <p:cNvSpPr txBox="1"/>
          <p:nvPr/>
        </p:nvSpPr>
        <p:spPr>
          <a:xfrm>
            <a:off x="371475" y="2847474"/>
            <a:ext cx="1739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Data do exame: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99CC5A4C-E492-FB42-5D78-9C96C47E90B3}"/>
              </a:ext>
            </a:extLst>
          </p:cNvPr>
          <p:cNvSpPr/>
          <p:nvPr/>
        </p:nvSpPr>
        <p:spPr>
          <a:xfrm>
            <a:off x="2304909" y="2904624"/>
            <a:ext cx="3791091" cy="2550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A89BBCD3-2574-0D26-574E-630C3AC96B6E}"/>
              </a:ext>
            </a:extLst>
          </p:cNvPr>
          <p:cNvSpPr/>
          <p:nvPr/>
        </p:nvSpPr>
        <p:spPr>
          <a:xfrm>
            <a:off x="4503569" y="3744896"/>
            <a:ext cx="2991853" cy="52825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Gerar Certificados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40112C73-89F8-2FE3-CFC1-524CAF530FB4}"/>
              </a:ext>
            </a:extLst>
          </p:cNvPr>
          <p:cNvSpPr txBox="1"/>
          <p:nvPr/>
        </p:nvSpPr>
        <p:spPr>
          <a:xfrm>
            <a:off x="5717531" y="4858389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10/20</a:t>
            </a:r>
          </a:p>
        </p:txBody>
      </p:sp>
    </p:spTree>
    <p:extLst>
      <p:ext uri="{BB962C8B-B14F-4D97-AF65-F5344CB8AC3E}">
        <p14:creationId xmlns:p14="http://schemas.microsoft.com/office/powerpoint/2010/main" val="1273727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B0C5EEFA-8624-1F9A-CFCA-D12326017362}"/>
              </a:ext>
            </a:extLst>
          </p:cNvPr>
          <p:cNvSpPr txBox="1"/>
          <p:nvPr/>
        </p:nvSpPr>
        <p:spPr>
          <a:xfrm>
            <a:off x="2032291" y="180975"/>
            <a:ext cx="812741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000" dirty="0"/>
              <a:t>Gerador de Certificados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33444CE-0748-3D6E-6BD8-6515CF328405}"/>
              </a:ext>
            </a:extLst>
          </p:cNvPr>
          <p:cNvSpPr txBox="1"/>
          <p:nvPr/>
        </p:nvSpPr>
        <p:spPr>
          <a:xfrm>
            <a:off x="371475" y="1685925"/>
            <a:ext cx="2077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Planilha de alunos: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AD6AAD88-7C2A-2D0B-F755-6214796E5FCD}"/>
              </a:ext>
            </a:extLst>
          </p:cNvPr>
          <p:cNvSpPr/>
          <p:nvPr/>
        </p:nvSpPr>
        <p:spPr>
          <a:xfrm>
            <a:off x="2449288" y="1742072"/>
            <a:ext cx="6945871" cy="2550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B5482616-2595-88C4-B3EF-A03DD8B358E6}"/>
              </a:ext>
            </a:extLst>
          </p:cNvPr>
          <p:cNvSpPr/>
          <p:nvPr/>
        </p:nvSpPr>
        <p:spPr>
          <a:xfrm>
            <a:off x="9686466" y="1713497"/>
            <a:ext cx="1101849" cy="31218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Buscar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5BF64AF-42B8-DCF6-21E1-0312E8E16397}"/>
              </a:ext>
            </a:extLst>
          </p:cNvPr>
          <p:cNvSpPr txBox="1"/>
          <p:nvPr/>
        </p:nvSpPr>
        <p:spPr>
          <a:xfrm>
            <a:off x="371475" y="2847474"/>
            <a:ext cx="1739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Data do exame: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99CC5A4C-E492-FB42-5D78-9C96C47E90B3}"/>
              </a:ext>
            </a:extLst>
          </p:cNvPr>
          <p:cNvSpPr/>
          <p:nvPr/>
        </p:nvSpPr>
        <p:spPr>
          <a:xfrm>
            <a:off x="2449288" y="2904624"/>
            <a:ext cx="3646712" cy="2550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A89BBCD3-2574-0D26-574E-630C3AC96B6E}"/>
              </a:ext>
            </a:extLst>
          </p:cNvPr>
          <p:cNvSpPr/>
          <p:nvPr/>
        </p:nvSpPr>
        <p:spPr>
          <a:xfrm>
            <a:off x="4503569" y="3744896"/>
            <a:ext cx="2991853" cy="528253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Gerar Certificados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40112C73-89F8-2FE3-CFC1-524CAF530FB4}"/>
              </a:ext>
            </a:extLst>
          </p:cNvPr>
          <p:cNvSpPr txBox="1"/>
          <p:nvPr/>
        </p:nvSpPr>
        <p:spPr>
          <a:xfrm>
            <a:off x="5717531" y="4858389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10/20</a:t>
            </a: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FC697E02-2C2D-336A-5757-8A00FCF14330}"/>
              </a:ext>
            </a:extLst>
          </p:cNvPr>
          <p:cNvCxnSpPr/>
          <p:nvPr/>
        </p:nvCxnSpPr>
        <p:spPr>
          <a:xfrm>
            <a:off x="2449288" y="0"/>
            <a:ext cx="0" cy="6858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4E77170F-04CD-0AB8-EB67-B811260BA407}"/>
              </a:ext>
            </a:extLst>
          </p:cNvPr>
          <p:cNvCxnSpPr/>
          <p:nvPr/>
        </p:nvCxnSpPr>
        <p:spPr>
          <a:xfrm>
            <a:off x="6096000" y="0"/>
            <a:ext cx="0" cy="6858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144B2A9A-85FB-61FB-2F3D-C0605F9DE5E8}"/>
              </a:ext>
            </a:extLst>
          </p:cNvPr>
          <p:cNvCxnSpPr/>
          <p:nvPr/>
        </p:nvCxnSpPr>
        <p:spPr>
          <a:xfrm>
            <a:off x="9395159" y="0"/>
            <a:ext cx="0" cy="6858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34437A36-ED10-080B-2C66-39AEBFFB4EDC}"/>
              </a:ext>
            </a:extLst>
          </p:cNvPr>
          <p:cNvCxnSpPr/>
          <p:nvPr/>
        </p:nvCxnSpPr>
        <p:spPr>
          <a:xfrm>
            <a:off x="0" y="2502568"/>
            <a:ext cx="121920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0BB824A7-DA81-1F30-D728-26D57850324A}"/>
              </a:ext>
            </a:extLst>
          </p:cNvPr>
          <p:cNvCxnSpPr/>
          <p:nvPr/>
        </p:nvCxnSpPr>
        <p:spPr>
          <a:xfrm>
            <a:off x="0" y="3625516"/>
            <a:ext cx="121920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5037991D-BCDE-DB59-BADA-44DA66B38F50}"/>
              </a:ext>
            </a:extLst>
          </p:cNvPr>
          <p:cNvCxnSpPr/>
          <p:nvPr/>
        </p:nvCxnSpPr>
        <p:spPr>
          <a:xfrm>
            <a:off x="0" y="4563979"/>
            <a:ext cx="121920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" name="Conector reto 1">
            <a:extLst>
              <a:ext uri="{FF2B5EF4-FFF2-40B4-BE49-F238E27FC236}">
                <a16:creationId xmlns:a16="http://schemas.microsoft.com/office/drawing/2014/main" id="{C2C87587-CDF7-FD7E-D9BE-B061C74F77FF}"/>
              </a:ext>
            </a:extLst>
          </p:cNvPr>
          <p:cNvCxnSpPr/>
          <p:nvPr/>
        </p:nvCxnSpPr>
        <p:spPr>
          <a:xfrm>
            <a:off x="0" y="1267325"/>
            <a:ext cx="121920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7428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30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Pedro Jeremias</dc:creator>
  <cp:lastModifiedBy>Pedro Jeremias</cp:lastModifiedBy>
  <cp:revision>1</cp:revision>
  <dcterms:created xsi:type="dcterms:W3CDTF">2024-01-27T20:11:59Z</dcterms:created>
  <dcterms:modified xsi:type="dcterms:W3CDTF">2024-01-30T00:39:04Z</dcterms:modified>
</cp:coreProperties>
</file>