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7B1"/>
    <a:srgbClr val="F2AC99"/>
    <a:srgbClr val="191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0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8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2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34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57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91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1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36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91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18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2175-61C5-49E6-91ED-DC80E11AE33B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7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2175-61C5-49E6-91ED-DC80E11AE33B}" type="datetimeFigureOut">
              <a:rPr lang="fr-FR" smtClean="0"/>
              <a:t>08/03/2021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BFDC8-C9BD-49F2-B51B-04D2F23937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28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881749-6AAF-4801-8D84-2F449826956D}"/>
              </a:ext>
            </a:extLst>
          </p:cNvPr>
          <p:cNvSpPr txBox="1"/>
          <p:nvPr/>
        </p:nvSpPr>
        <p:spPr>
          <a:xfrm>
            <a:off x="78373" y="1140822"/>
            <a:ext cx="10799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>
                <a:solidFill>
                  <a:schemeClr val="bg1">
                    <a:lumMod val="95000"/>
                  </a:schemeClr>
                </a:solidFill>
                <a:latin typeface="Finger Paint" panose="020B0506040000020004" pitchFamily="34" charset="0"/>
              </a:rPr>
              <a:t>Easy Bike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D0CE74-3707-4D8C-A688-59C9F0F89E27}"/>
              </a:ext>
            </a:extLst>
          </p:cNvPr>
          <p:cNvSpPr txBox="1"/>
          <p:nvPr/>
        </p:nvSpPr>
        <p:spPr>
          <a:xfrm>
            <a:off x="78373" y="3204716"/>
            <a:ext cx="10799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Comment réserver un vélo ?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2F135F0-A3B5-4BB4-95F3-391FC9E5A2D1}"/>
              </a:ext>
            </a:extLst>
          </p:cNvPr>
          <p:cNvCxnSpPr>
            <a:cxnSpLocks/>
          </p:cNvCxnSpPr>
          <p:nvPr/>
        </p:nvCxnSpPr>
        <p:spPr>
          <a:xfrm>
            <a:off x="1467957" y="4529946"/>
            <a:ext cx="8020595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E4A92AB-DF4A-4EF0-AAE5-75EE8100F15C}"/>
              </a:ext>
            </a:extLst>
          </p:cNvPr>
          <p:cNvSpPr txBox="1"/>
          <p:nvPr/>
        </p:nvSpPr>
        <p:spPr>
          <a:xfrm>
            <a:off x="78373" y="5270400"/>
            <a:ext cx="10799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Regarder ce diaporama</a:t>
            </a:r>
          </a:p>
        </p:txBody>
      </p:sp>
    </p:spTree>
    <p:extLst>
      <p:ext uri="{BB962C8B-B14F-4D97-AF65-F5344CB8AC3E}">
        <p14:creationId xmlns:p14="http://schemas.microsoft.com/office/powerpoint/2010/main" val="289574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96E809-5105-4003-8796-C2B36A21E176}"/>
              </a:ext>
            </a:extLst>
          </p:cNvPr>
          <p:cNvCxnSpPr>
            <a:cxnSpLocks/>
          </p:cNvCxnSpPr>
          <p:nvPr/>
        </p:nvCxnSpPr>
        <p:spPr>
          <a:xfrm>
            <a:off x="649351" y="1133603"/>
            <a:ext cx="9494774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F8B325-F12C-48C2-88B1-42C2BA532893}"/>
              </a:ext>
            </a:extLst>
          </p:cNvPr>
          <p:cNvSpPr txBox="1"/>
          <p:nvPr/>
        </p:nvSpPr>
        <p:spPr>
          <a:xfrm>
            <a:off x="544827" y="293180"/>
            <a:ext cx="8494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Étape 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1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: Cliquez sur une station de vélo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323162B-AD38-4CF2-8515-7E6843698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1" y="2130340"/>
            <a:ext cx="3484473" cy="43308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BA52821-44B1-4CAA-90B8-5ABF67A32B17}"/>
              </a:ext>
            </a:extLst>
          </p:cNvPr>
          <p:cNvSpPr txBox="1"/>
          <p:nvPr/>
        </p:nvSpPr>
        <p:spPr>
          <a:xfrm>
            <a:off x="4326251" y="1918409"/>
            <a:ext cx="5951224" cy="87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Sur la carte vous pouvez voir différentes icônes qui symbolisent le statut actuel de la station de vélo.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8CED756-3C32-4E09-87E5-480C7B08F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89" y="3239480"/>
            <a:ext cx="1019504" cy="1090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D061CEC-815E-4C7C-B695-5F316ABBB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621" y="3249007"/>
            <a:ext cx="1019504" cy="1090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EE28F81-2D6A-471A-A00F-4C1BD6268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58" y="3239481"/>
            <a:ext cx="1019504" cy="1090085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9E02988-3DF3-4733-AF0A-BD01A71DF150}"/>
              </a:ext>
            </a:extLst>
          </p:cNvPr>
          <p:cNvSpPr txBox="1"/>
          <p:nvPr/>
        </p:nvSpPr>
        <p:spPr>
          <a:xfrm>
            <a:off x="4258971" y="4407872"/>
            <a:ext cx="1703679" cy="212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La station est ouverte et des vélos sont disponibles.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A1B174-1854-4E90-A8E2-F75EEF8D7A20}"/>
              </a:ext>
            </a:extLst>
          </p:cNvPr>
          <p:cNvSpPr txBox="1"/>
          <p:nvPr/>
        </p:nvSpPr>
        <p:spPr>
          <a:xfrm>
            <a:off x="6495301" y="4407871"/>
            <a:ext cx="1703679" cy="212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La station est ouverte, mais aucun vélo n’est disponible.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6464DD-83D3-4495-9726-1826560A0CCF}"/>
              </a:ext>
            </a:extLst>
          </p:cNvPr>
          <p:cNvSpPr txBox="1"/>
          <p:nvPr/>
        </p:nvSpPr>
        <p:spPr>
          <a:xfrm>
            <a:off x="8845677" y="4417396"/>
            <a:ext cx="1577391" cy="87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La station est fermée.</a:t>
            </a:r>
          </a:p>
        </p:txBody>
      </p:sp>
    </p:spTree>
    <p:extLst>
      <p:ext uri="{BB962C8B-B14F-4D97-AF65-F5344CB8AC3E}">
        <p14:creationId xmlns:p14="http://schemas.microsoft.com/office/powerpoint/2010/main" val="27720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96E809-5105-4003-8796-C2B36A21E176}"/>
              </a:ext>
            </a:extLst>
          </p:cNvPr>
          <p:cNvCxnSpPr>
            <a:cxnSpLocks/>
          </p:cNvCxnSpPr>
          <p:nvPr/>
        </p:nvCxnSpPr>
        <p:spPr>
          <a:xfrm>
            <a:off x="649351" y="1133603"/>
            <a:ext cx="9494774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F8B325-F12C-48C2-88B1-42C2BA532893}"/>
              </a:ext>
            </a:extLst>
          </p:cNvPr>
          <p:cNvSpPr txBox="1"/>
          <p:nvPr/>
        </p:nvSpPr>
        <p:spPr>
          <a:xfrm>
            <a:off x="516253" y="293180"/>
            <a:ext cx="8789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Étape 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2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: Renseignez votre nom et prénom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A52821-44B1-4CAA-90B8-5ABF67A32B17}"/>
              </a:ext>
            </a:extLst>
          </p:cNvPr>
          <p:cNvSpPr txBox="1"/>
          <p:nvPr/>
        </p:nvSpPr>
        <p:spPr>
          <a:xfrm>
            <a:off x="5895975" y="3150358"/>
            <a:ext cx="4248150" cy="212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Une fois que vous avez choisi une station avec des vélos disponibles, renseignez votre nom et votre prénom. Cliquez ensuite sur le bouton « Réserver ».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698BB18-6568-4826-B0A2-CF4217A35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8" y="1293195"/>
            <a:ext cx="5223664" cy="5673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96E809-5105-4003-8796-C2B36A21E176}"/>
              </a:ext>
            </a:extLst>
          </p:cNvPr>
          <p:cNvCxnSpPr>
            <a:cxnSpLocks/>
          </p:cNvCxnSpPr>
          <p:nvPr/>
        </p:nvCxnSpPr>
        <p:spPr>
          <a:xfrm>
            <a:off x="649351" y="1133603"/>
            <a:ext cx="9494774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F8B325-F12C-48C2-88B1-42C2BA532893}"/>
              </a:ext>
            </a:extLst>
          </p:cNvPr>
          <p:cNvSpPr txBox="1"/>
          <p:nvPr/>
        </p:nvSpPr>
        <p:spPr>
          <a:xfrm>
            <a:off x="516253" y="293180"/>
            <a:ext cx="8789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Étape 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3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: Signez la réservation de votre vélo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A52821-44B1-4CAA-90B8-5ABF67A32B17}"/>
              </a:ext>
            </a:extLst>
          </p:cNvPr>
          <p:cNvSpPr txBox="1"/>
          <p:nvPr/>
        </p:nvSpPr>
        <p:spPr>
          <a:xfrm>
            <a:off x="5686425" y="3599656"/>
            <a:ext cx="4248150" cy="87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Pour finaliser la réservation de votre vélo, signez dans le cadre ci-contre.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456FBD-A91B-4834-BC24-BA3319D1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26" y="1385440"/>
            <a:ext cx="3680462" cy="5520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84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D096E809-5105-4003-8796-C2B36A21E176}"/>
              </a:ext>
            </a:extLst>
          </p:cNvPr>
          <p:cNvCxnSpPr>
            <a:cxnSpLocks/>
          </p:cNvCxnSpPr>
          <p:nvPr/>
        </p:nvCxnSpPr>
        <p:spPr>
          <a:xfrm>
            <a:off x="649351" y="1133603"/>
            <a:ext cx="9494774" cy="0"/>
          </a:xfrm>
          <a:prstGeom prst="line">
            <a:avLst/>
          </a:prstGeom>
          <a:ln w="25400">
            <a:solidFill>
              <a:srgbClr val="F2A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2F8B325-F12C-48C2-88B1-42C2BA532893}"/>
              </a:ext>
            </a:extLst>
          </p:cNvPr>
          <p:cNvSpPr txBox="1"/>
          <p:nvPr/>
        </p:nvSpPr>
        <p:spPr>
          <a:xfrm>
            <a:off x="516253" y="293180"/>
            <a:ext cx="902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Étape 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4</a:t>
            </a:r>
            <a:r>
              <a:rPr lang="fr-FR" sz="3200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 </a:t>
            </a:r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:Récapitulation de vos informations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E90668C-D346-4819-95E2-411D7ABA06D5}"/>
              </a:ext>
            </a:extLst>
          </p:cNvPr>
          <p:cNvSpPr txBox="1"/>
          <p:nvPr/>
        </p:nvSpPr>
        <p:spPr>
          <a:xfrm>
            <a:off x="5895975" y="2462936"/>
            <a:ext cx="4248150" cy="295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Une fois signé, vous retrouverez toutes les informations de votre réservation dans l’encadré vert.</a:t>
            </a:r>
          </a:p>
          <a:p>
            <a:pPr algn="ctr">
              <a:lnSpc>
                <a:spcPct val="150000"/>
              </a:lnSpc>
            </a:pPr>
            <a:endParaRPr lang="fr-FR" b="1" dirty="0">
              <a:solidFill>
                <a:schemeClr val="bg1">
                  <a:lumMod val="95000"/>
                </a:schemeClr>
              </a:solidFill>
              <a:latin typeface="Montserrat Light" panose="000004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2" charset="0"/>
              </a:rPr>
              <a:t>Attention vous avez 20 minutes pour attraper votre vélo avant que celui-ci ne redevienne disponible.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49E0C4D-3C3A-43D6-82F2-6C957B40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10" y="1484642"/>
            <a:ext cx="4883628" cy="5200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805446-2C68-4072-BEDA-5DDD2596D930}"/>
              </a:ext>
            </a:extLst>
          </p:cNvPr>
          <p:cNvSpPr/>
          <p:nvPr/>
        </p:nvSpPr>
        <p:spPr>
          <a:xfrm>
            <a:off x="617884" y="5610225"/>
            <a:ext cx="4392265" cy="989138"/>
          </a:xfrm>
          <a:prstGeom prst="rect">
            <a:avLst/>
          </a:prstGeom>
          <a:noFill/>
          <a:ln w="25400">
            <a:solidFill>
              <a:srgbClr val="36F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7556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162</Words>
  <Application>Microsoft Office PowerPoint</Application>
  <PresentationFormat>Personnalisé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Finger Paint</vt:lpstr>
      <vt:lpstr>Montserrat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jerome Le Bail</dc:creator>
  <cp:lastModifiedBy>jerome Le Bail</cp:lastModifiedBy>
  <cp:revision>27</cp:revision>
  <dcterms:created xsi:type="dcterms:W3CDTF">2021-03-05T12:17:21Z</dcterms:created>
  <dcterms:modified xsi:type="dcterms:W3CDTF">2021-03-08T11:00:23Z</dcterms:modified>
</cp:coreProperties>
</file>