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7" r:id="rId5"/>
    <p:sldId id="268" r:id="rId6"/>
    <p:sldId id="269" r:id="rId7"/>
    <p:sldId id="277" r:id="rId8"/>
    <p:sldId id="294" r:id="rId9"/>
    <p:sldId id="286" r:id="rId10"/>
    <p:sldId id="293" r:id="rId11"/>
    <p:sldId id="272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02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D5BDD98-1DD8-4A62-ACBE-7B42D7F7964C}" type="datetime1">
              <a:rPr lang="fr-FR" smtClean="0"/>
              <a:t>03/03/2021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A36C10-A9D4-4995-9BAF-95FBD77A724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A438FC-7519-4FEE-9160-9BDC047A3078}" type="datetime1">
              <a:rPr lang="fr-FR" noProof="0" smtClean="0"/>
              <a:t>03/03/2021</a:t>
            </a:fld>
            <a:endParaRPr lang="fr-FR" noProof="0" dirty="0"/>
          </a:p>
        </p:txBody>
      </p:sp>
      <p:sp>
        <p:nvSpPr>
          <p:cNvPr id="4" name="Espace réservé de l'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3AEF9EC-8318-4FF6-847E-A85BBD2B7E49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8554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2428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1521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6355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5178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7262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3220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527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97B34A-87AE-4551-BA81-64A568712FD6}" type="datetime1">
              <a:rPr lang="fr-FR" noProof="0" smtClean="0"/>
              <a:t>03/03/2021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4F876D-7ED7-4DEF-8D41-A874DBAFFABE}" type="datetime1">
              <a:rPr lang="fr-FR" noProof="0" smtClean="0"/>
              <a:t>03/03/2021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3AC38D-2CF1-4E8C-83A4-9EF8868C4868}" type="datetime1">
              <a:rPr lang="fr-FR" noProof="0" smtClean="0"/>
              <a:t>03/03/2021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5B0B46-974E-4163-A2B7-50173B8495DB}" type="datetime1">
              <a:rPr lang="fr-FR" noProof="0" smtClean="0"/>
              <a:t>03/03/2021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4CD597-8C11-45A1-B8E8-E2AA8E08DA25}" type="datetime1">
              <a:rPr lang="fr-FR" noProof="0" smtClean="0"/>
              <a:t>03/03/2021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2FB064-1154-498D-B361-160538AD7087}" type="datetime1">
              <a:rPr lang="fr-FR" noProof="0" smtClean="0"/>
              <a:t>03/03/2021</a:t>
            </a:fld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F67F20-A27B-42E3-97A4-4B013580047C}" type="datetime1">
              <a:rPr lang="fr-FR" noProof="0" smtClean="0"/>
              <a:t>03/03/2021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FE37D5-A6FF-4444-B54D-FCBE77FED3BA}" type="datetime1">
              <a:rPr lang="fr-FR" noProof="0" smtClean="0"/>
              <a:t>03/03/2021</a:t>
            </a:fld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47054A-73C5-4730-B41A-9E5E45C9D6E0}" type="datetime1">
              <a:rPr lang="fr-FR" noProof="0" smtClean="0"/>
              <a:t>03/03/2021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fld id="{5B51B995-0424-474B-9684-35C2C1D93573}" type="datetime1">
              <a:rPr lang="fr-FR" noProof="0" smtClean="0"/>
              <a:t>03/03/2021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4279" y="446081"/>
            <a:ext cx="8226490" cy="3083767"/>
          </a:xfrm>
        </p:spPr>
        <p:txBody>
          <a:bodyPr rtlCol="0">
            <a:normAutofit fontScale="90000"/>
          </a:bodyPr>
          <a:lstStyle/>
          <a:p>
            <a:r>
              <a:rPr lang="fr-FR" sz="8000" dirty="0"/>
              <a:t>Concevez une carte interactive de location de vélos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0" y="5934670"/>
            <a:ext cx="3903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Jérôme Le Bail</a:t>
            </a:r>
          </a:p>
          <a:p>
            <a:r>
              <a:rPr lang="fr-FR" dirty="0"/>
              <a:t>Parcours développeur web junior</a:t>
            </a:r>
          </a:p>
          <a:p>
            <a:r>
              <a:rPr lang="fr-FR" dirty="0"/>
              <a:t>Promotion 2018-2019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896" y="3942885"/>
            <a:ext cx="6239746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fr-FR" sz="8000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3794" y="1700980"/>
            <a:ext cx="11464412" cy="4348163"/>
          </a:xfrm>
        </p:spPr>
        <p:txBody>
          <a:bodyPr rtlCol="0">
            <a:normAutofit/>
          </a:bodyPr>
          <a:lstStyle/>
          <a:p>
            <a:pPr rtl="0"/>
            <a:endParaRPr lang="fr-FR" sz="2800" dirty="0"/>
          </a:p>
          <a:p>
            <a:pPr rtl="0"/>
            <a:r>
              <a:rPr lang="fr-FR" sz="2800" dirty="0"/>
              <a:t>1 _ Quel est le rôle d’un développeur front end ?</a:t>
            </a:r>
          </a:p>
          <a:p>
            <a:pPr rtl="0"/>
            <a:r>
              <a:rPr lang="fr-FR" sz="2800" dirty="0"/>
              <a:t>2 _ En quoi mon projet répond bien au rôle du développeur front end.</a:t>
            </a:r>
          </a:p>
          <a:p>
            <a:pPr rtl="0"/>
            <a:r>
              <a:rPr lang="fr-FR" sz="2800" dirty="0"/>
              <a:t>3 _ Description des différentes techniques misent en place pour contrer les difficultés rencontrées.</a:t>
            </a:r>
          </a:p>
          <a:p>
            <a:pPr rtl="0"/>
            <a:r>
              <a:rPr lang="fr-FR" sz="2800" dirty="0"/>
              <a:t>4 _ Evolution de l’application selon mon propre cahier des charges.</a:t>
            </a:r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01600" y="216310"/>
            <a:ext cx="12409714" cy="658761"/>
          </a:xfrm>
          <a:solidFill>
            <a:schemeClr val="bg1"/>
          </a:solidFill>
          <a:ln w="19050">
            <a:solidFill>
              <a:schemeClr val="tx1">
                <a:lumMod val="50000"/>
              </a:schemeClr>
            </a:solidFill>
          </a:ln>
        </p:spPr>
        <p:txBody>
          <a:bodyPr rtlCol="0"/>
          <a:lstStyle/>
          <a:p>
            <a:r>
              <a:rPr lang="fr-FR" dirty="0"/>
              <a:t>	1 _ Quel est le rôle d’un développeur front end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2277" y="1504335"/>
            <a:ext cx="10945762" cy="4829943"/>
          </a:xfrm>
        </p:spPr>
        <p:txBody>
          <a:bodyPr/>
          <a:lstStyle/>
          <a:p>
            <a:r>
              <a:rPr lang="fr-FR" sz="2800" dirty="0"/>
              <a:t>Respecter le cahier des charges.</a:t>
            </a:r>
          </a:p>
          <a:p>
            <a:r>
              <a:rPr lang="fr-FR" sz="2800" dirty="0"/>
              <a:t>Mettre en place une organisation technique qui va faciliter le responsive design et la maintenance évolutive du site.</a:t>
            </a:r>
          </a:p>
          <a:p>
            <a:r>
              <a:rPr lang="fr-FR" sz="2800" dirty="0"/>
              <a:t>Respecter les normes W3C html et css.</a:t>
            </a:r>
          </a:p>
          <a:p>
            <a:r>
              <a:rPr lang="fr-FR" sz="2800" dirty="0"/>
              <a:t>Assurer le bon fonctionnement du site sur tout type de support (différents navigateurs web, écran téléphone portable, tablette).</a:t>
            </a:r>
          </a:p>
          <a:p>
            <a:r>
              <a:rPr lang="fr-FR" sz="2800" dirty="0"/>
              <a:t>Produire un code JavaScript orienté objet facile à comprendre pour les futurs développeur et réutilisable pour de futur projet.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9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30629" y="216310"/>
            <a:ext cx="12438743" cy="924232"/>
          </a:xfrm>
          <a:solidFill>
            <a:schemeClr val="bg1"/>
          </a:solidFill>
          <a:ln w="19050">
            <a:solidFill>
              <a:schemeClr val="tx1">
                <a:lumMod val="50000"/>
              </a:schemeClr>
            </a:solidFill>
          </a:ln>
        </p:spPr>
        <p:txBody>
          <a:bodyPr rtlCol="0">
            <a:normAutofit fontScale="90000"/>
          </a:bodyPr>
          <a:lstStyle/>
          <a:p>
            <a:r>
              <a:rPr lang="fr-FR" dirty="0"/>
              <a:t>	</a:t>
            </a:r>
            <a:r>
              <a:rPr lang="fr-FR" sz="3600" dirty="0"/>
              <a:t>2 _ En quoi mon projet répond bien au rôle du développeur 	front end.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259" y="1491599"/>
            <a:ext cx="9444966" cy="507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8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30629" y="216310"/>
            <a:ext cx="12438743" cy="924232"/>
          </a:xfrm>
          <a:solidFill>
            <a:schemeClr val="bg1"/>
          </a:solidFill>
          <a:ln w="19050">
            <a:solidFill>
              <a:schemeClr val="tx1">
                <a:lumMod val="50000"/>
              </a:schemeClr>
            </a:solidFill>
          </a:ln>
        </p:spPr>
        <p:txBody>
          <a:bodyPr rtlCol="0">
            <a:normAutofit fontScale="90000"/>
          </a:bodyPr>
          <a:lstStyle/>
          <a:p>
            <a:r>
              <a:rPr lang="fr-FR" dirty="0"/>
              <a:t>	</a:t>
            </a:r>
            <a:r>
              <a:rPr lang="fr-FR" sz="3600" dirty="0"/>
              <a:t>2 _ En quoi mon projet répond bien au rôle du développeur 	front end.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549" y="1317073"/>
            <a:ext cx="9188386" cy="52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4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30629" y="216310"/>
            <a:ext cx="12438743" cy="924232"/>
          </a:xfrm>
          <a:solidFill>
            <a:schemeClr val="bg1"/>
          </a:solidFill>
          <a:ln w="19050">
            <a:solidFill>
              <a:schemeClr val="tx1">
                <a:lumMod val="50000"/>
              </a:schemeClr>
            </a:solidFill>
          </a:ln>
        </p:spPr>
        <p:txBody>
          <a:bodyPr rtlCol="0">
            <a:normAutofit fontScale="90000"/>
          </a:bodyPr>
          <a:lstStyle/>
          <a:p>
            <a:r>
              <a:rPr lang="fr-FR" dirty="0"/>
              <a:t>	</a:t>
            </a:r>
            <a:r>
              <a:rPr lang="fr-FR" sz="3600" dirty="0"/>
              <a:t>3 _ Description des différentes techniques misent en place 	pour contrer les difficultés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240808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30629" y="216310"/>
            <a:ext cx="12438743" cy="924232"/>
          </a:xfrm>
          <a:solidFill>
            <a:schemeClr val="bg1"/>
          </a:solidFill>
          <a:ln w="19050">
            <a:solidFill>
              <a:schemeClr val="tx1">
                <a:lumMod val="50000"/>
              </a:schemeClr>
            </a:solidFill>
          </a:ln>
        </p:spPr>
        <p:txBody>
          <a:bodyPr rtlCol="0">
            <a:normAutofit fontScale="90000"/>
          </a:bodyPr>
          <a:lstStyle/>
          <a:p>
            <a:r>
              <a:rPr lang="fr-FR" dirty="0"/>
              <a:t>	4 _ Evolution de l’application selon mon propre cahier des 	charges.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363794" y="1686466"/>
            <a:ext cx="11464412" cy="4348163"/>
          </a:xfrm>
        </p:spPr>
        <p:txBody>
          <a:bodyPr rtlCol="0">
            <a:normAutofit/>
          </a:bodyPr>
          <a:lstStyle/>
          <a:p>
            <a:pPr rtl="0"/>
            <a:endParaRPr lang="fr-FR" sz="2800" dirty="0"/>
          </a:p>
          <a:p>
            <a:pPr rtl="0"/>
            <a:r>
              <a:rPr lang="fr-FR" sz="2800" dirty="0"/>
              <a:t>Mise en place de plusieurs pages pour améliorer le référencement.</a:t>
            </a:r>
          </a:p>
        </p:txBody>
      </p:sp>
    </p:spTree>
    <p:extLst>
      <p:ext uri="{BB962C8B-B14F-4D97-AF65-F5344CB8AC3E}">
        <p14:creationId xmlns:p14="http://schemas.microsoft.com/office/powerpoint/2010/main" val="228856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1766447" y="1061884"/>
            <a:ext cx="8226490" cy="30837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8000" dirty="0">
                <a:solidFill>
                  <a:schemeClr val="tx1"/>
                </a:solidFill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39997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étal brossé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892411_TF03030981" id="{5D42BD52-F9D0-4E90-921F-10A38D68BCE2}" vid="{19442F28-F5A6-4E5C-A376-AEC3EB02E4B5}"/>
    </a:ext>
  </a:extLst>
</a:theme>
</file>

<file path=ppt/theme/theme2.xml><?xml version="1.0" encoding="utf-8"?>
<a:theme xmlns:a="http://schemas.openxmlformats.org/drawingml/2006/main" name="Thème Offic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31C05A15-2C36-4B2C-9ED7-7313D59409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61EA76-1630-4788-A629-8FDAFC9205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A16170-AED4-43FB-90C7-1F1653EBFACC}">
  <ds:schemaRefs>
    <ds:schemaRef ds:uri="http://www.w3.org/XML/1998/namespace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0262f94-9f35-4ac3-9a90-690165a166b7"/>
    <ds:schemaRef ds:uri="a4f35948-e619-41b3-aa29-22878b09cfd2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Métal brossé vert (grand écran)</Template>
  <TotalTime>544</TotalTime>
  <Words>243</Words>
  <Application>Microsoft Office PowerPoint</Application>
  <PresentationFormat>Grand écran</PresentationFormat>
  <Paragraphs>32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Georgia</vt:lpstr>
      <vt:lpstr>Métal brossé 16x9</vt:lpstr>
      <vt:lpstr>Concevez une carte interactive de location de vélos</vt:lpstr>
      <vt:lpstr>Sommaire</vt:lpstr>
      <vt:lpstr> 1 _ Quel est le rôle d’un développeur front end ?</vt:lpstr>
      <vt:lpstr> 2 _ En quoi mon projet répond bien au rôle du développeur  front end.</vt:lpstr>
      <vt:lpstr> 2 _ En quoi mon projet répond bien au rôle du développeur  front end.</vt:lpstr>
      <vt:lpstr> 3 _ Description des différentes techniques misent en place  pour contrer les difficultés rencontrées.</vt:lpstr>
      <vt:lpstr> 4 _ Evolution de l’application selon mon propre cahier des  charges.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du titre</dc:title>
  <dc:creator>Le Bail Jérôme</dc:creator>
  <cp:lastModifiedBy>jerome Le Bail</cp:lastModifiedBy>
  <cp:revision>52</cp:revision>
  <dcterms:created xsi:type="dcterms:W3CDTF">2018-09-19T11:59:57Z</dcterms:created>
  <dcterms:modified xsi:type="dcterms:W3CDTF">2021-03-03T17:19:40Z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