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82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2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34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57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91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91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36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1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18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7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2175-61C5-49E6-91ED-DC80E11AE33B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28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881749-6AAF-4801-8D84-2F449826956D}"/>
              </a:ext>
            </a:extLst>
          </p:cNvPr>
          <p:cNvSpPr txBox="1"/>
          <p:nvPr/>
        </p:nvSpPr>
        <p:spPr>
          <a:xfrm>
            <a:off x="0" y="4127862"/>
            <a:ext cx="10799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chemeClr val="bg1">
                    <a:lumMod val="95000"/>
                  </a:schemeClr>
                </a:solidFill>
                <a:latin typeface="Finger Paint" panose="020B0506040000020004" pitchFamily="34" charset="0"/>
              </a:rPr>
              <a:t>Easy Bike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D0CE74-3707-4D8C-A688-59C9F0F89E27}"/>
              </a:ext>
            </a:extLst>
          </p:cNvPr>
          <p:cNvSpPr txBox="1"/>
          <p:nvPr/>
        </p:nvSpPr>
        <p:spPr>
          <a:xfrm>
            <a:off x="-766355" y="1314993"/>
            <a:ext cx="107997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chemeClr val="bg1">
                    <a:lumMod val="95000"/>
                  </a:schemeClr>
                </a:solidFill>
                <a:latin typeface="POLYA Regular" panose="00000500000000000000" pitchFamily="50" charset="0"/>
              </a:rPr>
              <a:t>Comment</a:t>
            </a:r>
            <a:r>
              <a:rPr lang="fr-FR" sz="8000" dirty="0">
                <a:solidFill>
                  <a:schemeClr val="bg1">
                    <a:lumMod val="95000"/>
                  </a:schemeClr>
                </a:solidFill>
                <a:latin typeface="Finger Paint" panose="020B0506040000020004" pitchFamily="34" charset="0"/>
              </a:rPr>
              <a:t> réserver un vélo ?</a:t>
            </a:r>
          </a:p>
        </p:txBody>
      </p:sp>
    </p:spTree>
    <p:extLst>
      <p:ext uri="{BB962C8B-B14F-4D97-AF65-F5344CB8AC3E}">
        <p14:creationId xmlns:p14="http://schemas.microsoft.com/office/powerpoint/2010/main" val="289574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0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14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310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7</Words>
  <Application>Microsoft Office PowerPoint</Application>
  <PresentationFormat>Personnalisé</PresentationFormat>
  <Paragraphs>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Finger Paint</vt:lpstr>
      <vt:lpstr>POLYA Regular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jerome Le Bail</dc:creator>
  <cp:lastModifiedBy>jerome Le Bail</cp:lastModifiedBy>
  <cp:revision>5</cp:revision>
  <dcterms:created xsi:type="dcterms:W3CDTF">2021-03-05T12:17:21Z</dcterms:created>
  <dcterms:modified xsi:type="dcterms:W3CDTF">2021-03-05T13:49:31Z</dcterms:modified>
</cp:coreProperties>
</file>