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8" r:id="rId4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05/11/2018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05/11/2018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fr-FR" b="1" dirty="0" smtClean="0">
                <a:solidFill>
                  <a:srgbClr val="E97F69"/>
                </a:solidFill>
              </a:rPr>
              <a:t>How to reserve a </a:t>
            </a:r>
            <a:r>
              <a:rPr lang="fr-FR" b="1" dirty="0">
                <a:solidFill>
                  <a:srgbClr val="E97F69"/>
                </a:solidFill>
              </a:rPr>
              <a:t>bike easily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fr-FR" sz="3600" b="1" dirty="0" smtClean="0"/>
              <a:t>Read this slideshow.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dirty="0" smtClean="0">
                <a:solidFill>
                  <a:srgbClr val="E97F69"/>
                </a:solidFill>
              </a:rPr>
              <a:t>Step 1</a:t>
            </a:r>
            <a:endParaRPr lang="fr-FR" sz="4800" b="1" dirty="0">
              <a:solidFill>
                <a:srgbClr val="E97F69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 smtClean="0"/>
              <a:t>In the map you can see differents icons with a bike. This one represente a station bike.</a:t>
            </a:r>
          </a:p>
          <a:p>
            <a:pPr rtl="0"/>
            <a:r>
              <a:rPr lang="fr-FR" sz="3600" dirty="0" smtClean="0"/>
              <a:t>If you want to reserved a bike click on </a:t>
            </a:r>
            <a:r>
              <a:rPr lang="fr-FR" sz="3600" dirty="0" smtClean="0"/>
              <a:t>the green bike.</a:t>
            </a:r>
          </a:p>
          <a:p>
            <a:pPr rtl="0"/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12559" cy="4267200"/>
          </a:xfrm>
        </p:spPr>
        <p:txBody>
          <a:bodyPr rtlCol="0">
            <a:normAutofit/>
          </a:bodyPr>
          <a:lstStyle/>
          <a:p>
            <a:r>
              <a:rPr lang="fr-FR" sz="3600" dirty="0" smtClean="0"/>
              <a:t> </a:t>
            </a:r>
            <a:r>
              <a:rPr lang="fr-FR" sz="3600" dirty="0"/>
              <a:t>I</a:t>
            </a:r>
            <a:r>
              <a:rPr lang="fr-FR" sz="3600" dirty="0" smtClean="0"/>
              <a:t>ndicate </a:t>
            </a:r>
            <a:r>
              <a:rPr lang="fr-FR" sz="3600" dirty="0" smtClean="0"/>
              <a:t>your</a:t>
            </a:r>
            <a:r>
              <a:rPr lang="fr-FR" sz="3600" dirty="0"/>
              <a:t> lastname </a:t>
            </a:r>
            <a:r>
              <a:rPr lang="fr-FR" sz="3600" dirty="0" smtClean="0"/>
              <a:t>and your</a:t>
            </a:r>
            <a:r>
              <a:rPr lang="fr-FR" sz="3600" dirty="0"/>
              <a:t> </a:t>
            </a:r>
            <a:r>
              <a:rPr lang="fr-FR" sz="3600" dirty="0" smtClean="0"/>
              <a:t>firstname.</a:t>
            </a:r>
          </a:p>
          <a:p>
            <a:r>
              <a:rPr lang="fr-FR" sz="3600" dirty="0" smtClean="0"/>
              <a:t>After that you can click on the button</a:t>
            </a:r>
            <a:r>
              <a:rPr lang="fr-FR" sz="3600" dirty="0"/>
              <a:t> </a:t>
            </a:r>
            <a:r>
              <a:rPr lang="fr-FR" sz="3600" dirty="0" smtClean="0"/>
              <a:t>reserved.</a:t>
            </a:r>
          </a:p>
          <a:p>
            <a:r>
              <a:rPr lang="fr-FR" sz="3600" dirty="0" smtClean="0"/>
              <a:t>Felicitation  your bike has been </a:t>
            </a:r>
            <a:r>
              <a:rPr lang="fr-FR" sz="3600" dirty="0" smtClean="0"/>
              <a:t>reserved, you have 20 minutes to take this one.</a:t>
            </a:r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7" name="Titre 12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rgbClr val="E97F69"/>
                </a:solidFill>
              </a:rPr>
              <a:t>Step 2</a:t>
            </a:r>
            <a:endParaRPr lang="fr-FR" sz="4800" b="1" dirty="0">
              <a:solidFill>
                <a:srgbClr val="E97F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1393</TotalTime>
  <Words>83</Words>
  <Application>Microsoft Office PowerPoint</Application>
  <PresentationFormat>Personnalisé</PresentationFormat>
  <Paragraphs>12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Tableau noir 16x9</vt:lpstr>
      <vt:lpstr>How to reserve a bike easily</vt:lpstr>
      <vt:lpstr>Step 1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Le Bail Jérôme</dc:creator>
  <cp:lastModifiedBy>Le Bail Jérôme</cp:lastModifiedBy>
  <cp:revision>19</cp:revision>
  <dcterms:created xsi:type="dcterms:W3CDTF">2018-10-10T08:09:04Z</dcterms:created>
  <dcterms:modified xsi:type="dcterms:W3CDTF">2018-11-05T13:46:59Z</dcterms:modified>
</cp:coreProperties>
</file>