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E2F"/>
    <a:srgbClr val="36F7B1"/>
    <a:srgbClr val="F2A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0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0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8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2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9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2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881749-6AAF-4801-8D84-2F449826956D}"/>
              </a:ext>
            </a:extLst>
          </p:cNvPr>
          <p:cNvSpPr txBox="1"/>
          <p:nvPr/>
        </p:nvSpPr>
        <p:spPr>
          <a:xfrm>
            <a:off x="-1" y="1438046"/>
            <a:ext cx="7199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chemeClr val="bg1">
                    <a:lumMod val="95000"/>
                  </a:schemeClr>
                </a:solidFill>
                <a:latin typeface="Finger Paint" panose="020B0506040000020004" pitchFamily="34" charset="0"/>
              </a:rPr>
              <a:t>Easy Bike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D0CE74-3707-4D8C-A688-59C9F0F89E27}"/>
              </a:ext>
            </a:extLst>
          </p:cNvPr>
          <p:cNvSpPr txBox="1"/>
          <p:nvPr/>
        </p:nvSpPr>
        <p:spPr>
          <a:xfrm>
            <a:off x="52244" y="4375947"/>
            <a:ext cx="719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Comment réserver un vélo ?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F135F0-A3B5-4BB4-95F3-391FC9E5A2D1}"/>
              </a:ext>
            </a:extLst>
          </p:cNvPr>
          <p:cNvCxnSpPr>
            <a:cxnSpLocks/>
          </p:cNvCxnSpPr>
          <p:nvPr/>
        </p:nvCxnSpPr>
        <p:spPr>
          <a:xfrm>
            <a:off x="508000" y="6020029"/>
            <a:ext cx="6273800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E4A92AB-DF4A-4EF0-AAE5-75EE8100F15C}"/>
              </a:ext>
            </a:extLst>
          </p:cNvPr>
          <p:cNvSpPr txBox="1"/>
          <p:nvPr/>
        </p:nvSpPr>
        <p:spPr>
          <a:xfrm>
            <a:off x="52244" y="7017781"/>
            <a:ext cx="719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Regarder ce diaporama</a:t>
            </a:r>
          </a:p>
        </p:txBody>
      </p:sp>
    </p:spTree>
    <p:extLst>
      <p:ext uri="{BB962C8B-B14F-4D97-AF65-F5344CB8AC3E}">
        <p14:creationId xmlns:p14="http://schemas.microsoft.com/office/powerpoint/2010/main" val="28957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432869" y="948374"/>
            <a:ext cx="632938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363191" y="388134"/>
            <a:ext cx="63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Cliquez sur une station de vélo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421044" y="4308848"/>
            <a:ext cx="6385060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Sur la carte vous pouvez voir différentes icônes qui symbolisent le statut actuel de la station de vélo.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CED756-3C32-4E09-87E5-480C7B08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57" y="6149512"/>
            <a:ext cx="1238411" cy="132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061CEC-815E-4C7C-B695-5F316ABB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51" y="6149512"/>
            <a:ext cx="1238411" cy="132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E28F81-2D6A-471A-A00F-4C1BD6268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" y="6149512"/>
            <a:ext cx="1238411" cy="1324148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88-3DF3-4733-AF0A-BD01A71DF150}"/>
              </a:ext>
            </a:extLst>
          </p:cNvPr>
          <p:cNvSpPr txBox="1"/>
          <p:nvPr/>
        </p:nvSpPr>
        <p:spPr>
          <a:xfrm>
            <a:off x="592495" y="7627391"/>
            <a:ext cx="1853908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 et des vélos sont disponibles.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A1B174-1854-4E90-A8E2-F75EEF8D7A20}"/>
              </a:ext>
            </a:extLst>
          </p:cNvPr>
          <p:cNvSpPr txBox="1"/>
          <p:nvPr/>
        </p:nvSpPr>
        <p:spPr>
          <a:xfrm>
            <a:off x="2784906" y="7628431"/>
            <a:ext cx="1853907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ouverte, mais aucun vélo n’est disponible.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6464DD-83D3-4495-9726-1826560A0CCF}"/>
              </a:ext>
            </a:extLst>
          </p:cNvPr>
          <p:cNvSpPr txBox="1"/>
          <p:nvPr/>
        </p:nvSpPr>
        <p:spPr>
          <a:xfrm>
            <a:off x="4977316" y="7627391"/>
            <a:ext cx="1461802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fermée.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D6F390-BD08-4701-A34C-C07A3A4EA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82" y="1699378"/>
            <a:ext cx="6329384" cy="20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432869" y="948374"/>
            <a:ext cx="632938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324553" y="388134"/>
            <a:ext cx="660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Renseignez votre nom et prénom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65B28D-3B09-4A56-A6C7-0EA645F87EAA}"/>
              </a:ext>
            </a:extLst>
          </p:cNvPr>
          <p:cNvSpPr txBox="1"/>
          <p:nvPr/>
        </p:nvSpPr>
        <p:spPr>
          <a:xfrm>
            <a:off x="432866" y="1376223"/>
            <a:ext cx="6329382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que vous avez choisi une station avec des vélos disponibles, renseignez votre nom et votre prénom. Cliquez ensuite sur le bouton " Réserver ".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846F89-E6C0-430C-A7DB-B3E5EE02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" y="3381810"/>
            <a:ext cx="6329383" cy="687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70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432869" y="948374"/>
            <a:ext cx="632938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298795" y="388134"/>
            <a:ext cx="663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Signez la réservation de votre vélo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0F2DD3-F079-428D-A0C3-56680B48F617}"/>
              </a:ext>
            </a:extLst>
          </p:cNvPr>
          <p:cNvSpPr txBox="1"/>
          <p:nvPr/>
        </p:nvSpPr>
        <p:spPr>
          <a:xfrm>
            <a:off x="1406060" y="9095132"/>
            <a:ext cx="4634131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Pour finaliser la réservation de votre vélo, signez dans le cadre ci-contre.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19B6C-2991-46FE-BF16-05C6B2BF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61" y="1382111"/>
            <a:ext cx="4387190" cy="6580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9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432869" y="948374"/>
            <a:ext cx="632938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298795" y="388134"/>
            <a:ext cx="6720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:Récapitulation de vos informations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31E390-9ADD-491F-83DD-EB75FD3D0681}"/>
              </a:ext>
            </a:extLst>
          </p:cNvPr>
          <p:cNvSpPr txBox="1"/>
          <p:nvPr/>
        </p:nvSpPr>
        <p:spPr>
          <a:xfrm>
            <a:off x="690342" y="7444239"/>
            <a:ext cx="5937093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signé, vous retrouverez toutes les informations de votre réservation dans l’encadré vert.</a:t>
            </a:r>
          </a:p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Attention vous avez 20 minutes pour attraper votre vélo avant que celui-ci ne redevienne disponible.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B8543F2-BBC3-45C5-A76D-399D46B22208}"/>
              </a:ext>
            </a:extLst>
          </p:cNvPr>
          <p:cNvGrpSpPr/>
          <p:nvPr/>
        </p:nvGrpSpPr>
        <p:grpSpPr>
          <a:xfrm>
            <a:off x="825159" y="1167229"/>
            <a:ext cx="5548994" cy="5908976"/>
            <a:chOff x="1042305" y="1088051"/>
            <a:chExt cx="5548994" cy="590897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4A34EF4-9C65-45A3-8BA6-7EFFFF47F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05" y="1088051"/>
              <a:ext cx="5548994" cy="59089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1DEBC3-34EF-4053-86C2-9340F1BF7E4E}"/>
                </a:ext>
              </a:extLst>
            </p:cNvPr>
            <p:cNvSpPr/>
            <p:nvPr/>
          </p:nvSpPr>
          <p:spPr>
            <a:xfrm>
              <a:off x="1188350" y="5766986"/>
              <a:ext cx="4577243" cy="1129114"/>
            </a:xfrm>
            <a:prstGeom prst="rect">
              <a:avLst/>
            </a:prstGeom>
            <a:noFill/>
            <a:ln w="25400">
              <a:solidFill>
                <a:srgbClr val="36F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361604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162</Words>
  <Application>Microsoft Office PowerPoint</Application>
  <PresentationFormat>Personnalisé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Finger Paint</vt:lpstr>
      <vt:lpstr>Montserrat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 Bail</dc:creator>
  <cp:lastModifiedBy>jerome Le Bail</cp:lastModifiedBy>
  <cp:revision>39</cp:revision>
  <dcterms:created xsi:type="dcterms:W3CDTF">2021-03-05T12:17:21Z</dcterms:created>
  <dcterms:modified xsi:type="dcterms:W3CDTF">2021-03-21T15:52:00Z</dcterms:modified>
</cp:coreProperties>
</file>