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 keylogger application capable of recording keyboard inputs in real-time.</a:t>
            </a:r>
            <a:br>
              <a:rPr b="1" dirty="0" sz="2400" lang="en-US">
                <a:solidFill>
                  <a:schemeClr val="accent1"/>
                </a:solidFill>
                <a:latin typeface="Arial" panose="020B0604020202020204" pitchFamily="34" charset="0"/>
                <a:cs typeface="Arial" panose="020B0604020202020204" pitchFamily="34" charset="0"/>
              </a:rPr>
            </a:br>
            <a:endParaRPr b="1" dirty="0" sz="240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13092" y="4500240"/>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b="1" dirty="0" sz="2000" lang="en-US">
                <a:latin typeface="Arial"/>
                <a:cs typeface="Arial"/>
              </a:rPr>
              <a:t> </a:t>
            </a:r>
            <a:r>
              <a:rPr altLang="en-GB" b="1" dirty="0" sz="2000" lang="en-US">
                <a:latin typeface="Arial"/>
                <a:cs typeface="Arial"/>
              </a:rPr>
              <a:t>J</a:t>
            </a:r>
            <a:r>
              <a:rPr altLang="en-GB" b="1" dirty="0" sz="2000" lang="en-US">
                <a:latin typeface="Arial"/>
                <a:cs typeface="Arial"/>
              </a:rPr>
              <a:t>e</a:t>
            </a:r>
            <a:r>
              <a:rPr altLang="en-GB" b="1" dirty="0" sz="2000" lang="en-US">
                <a:latin typeface="Arial"/>
                <a:cs typeface="Arial"/>
              </a:rPr>
              <a:t>r</a:t>
            </a:r>
            <a:r>
              <a:rPr altLang="en-GB" b="1" dirty="0" sz="2000" lang="en-US">
                <a:latin typeface="Arial"/>
                <a:cs typeface="Arial"/>
              </a:rPr>
              <a:t>o</a:t>
            </a:r>
            <a:r>
              <a:rPr altLang="en-GB" b="1" dirty="0" sz="2000" lang="en-US">
                <a:latin typeface="Arial"/>
                <a:cs typeface="Arial"/>
              </a:rPr>
              <a:t>m</a:t>
            </a:r>
            <a:r>
              <a:rPr altLang="en-GB" b="1" dirty="0" sz="2000" lang="en-US">
                <a:latin typeface="Arial"/>
                <a:cs typeface="Arial"/>
              </a:rPr>
              <a:t>e</a:t>
            </a:r>
            <a:r>
              <a:rPr altLang="en-GB" b="1" dirty="0" sz="2000" lang="en-US">
                <a:latin typeface="Arial"/>
                <a:cs typeface="Arial"/>
              </a:rPr>
              <a:t> </a:t>
            </a:r>
            <a:r>
              <a:rPr altLang="en-GB" b="1" dirty="0" sz="2000" lang="en-US">
                <a:latin typeface="Arial"/>
                <a:cs typeface="Arial"/>
              </a:rPr>
              <a:t>joshua</a:t>
            </a:r>
            <a:r>
              <a:rPr altLang="en-GB" b="1" dirty="0" sz="2000" lang="en-US">
                <a:latin typeface="Arial"/>
                <a:cs typeface="Arial"/>
              </a:rPr>
              <a:t> </a:t>
            </a:r>
            <a:r>
              <a:rPr altLang="en-GB" b="1" dirty="0" sz="2000" lang="en-US">
                <a:latin typeface="Arial"/>
                <a:cs typeface="Arial"/>
              </a:rPr>
              <a:t>M</a:t>
            </a:r>
            <a:r>
              <a:rPr altLang="en-GB" b="1" dirty="0" sz="2000" lang="en-US">
                <a:latin typeface="Arial"/>
                <a:cs typeface="Arial"/>
              </a:rPr>
              <a:t> </a:t>
            </a:r>
            <a:endParaRPr altLang="en-US" lang="zh-CN"/>
          </a:p>
          <a:p>
            <a:pPr indent="-457200" marL="457200">
              <a:buAutoNum type="arabicPeriod"/>
            </a:pPr>
            <a:r>
              <a:rPr b="1" dirty="0" sz="2000" lang="en-US">
                <a:solidFill>
                  <a:schemeClr val="accent1">
                    <a:lumMod val="75000"/>
                  </a:schemeClr>
                </a:solidFill>
                <a:latin typeface="Arial"/>
                <a:cs typeface="Arial"/>
              </a:rPr>
              <a:t>College Name- </a:t>
            </a:r>
            <a:r>
              <a:rPr b="1" dirty="0" sz="2000" lang="en-US">
                <a:latin typeface="Arial"/>
                <a:cs typeface="Arial"/>
              </a:rPr>
              <a:t>Kings Engineering College</a:t>
            </a:r>
          </a:p>
          <a:p>
            <a:pPr indent="-457200" marL="457200">
              <a:buAutoNum type="arabicPeriod"/>
            </a:pPr>
            <a:r>
              <a:rPr b="1" dirty="0" sz="2000" lang="en-US">
                <a:solidFill>
                  <a:schemeClr val="accent1">
                    <a:lumMod val="75000"/>
                  </a:schemeClr>
                </a:solidFill>
                <a:latin typeface="Arial"/>
                <a:cs typeface="Arial"/>
              </a:rPr>
              <a:t>Department- </a:t>
            </a:r>
            <a:r>
              <a:rPr b="1" dirty="0" sz="2000" lang="en-US">
                <a:latin typeface="Arial"/>
                <a:cs typeface="Arial"/>
              </a:rPr>
              <a:t>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buFont typeface="Arial" panose="020B0604020202020204" pitchFamily="34" charset="0"/>
              <a:buChar char="•"/>
            </a:pPr>
            <a:r>
              <a:rPr dirty="0" sz="2400" lang="en-IN">
                <a:solidFill>
                  <a:srgbClr val="0F0F0F"/>
                </a:solidFill>
                <a:ea typeface="+mn-lt"/>
                <a:cs typeface="+mn-lt"/>
              </a:rPr>
              <a:t>Documentation of Python libraries used (</a:t>
            </a:r>
            <a:r>
              <a:rPr dirty="0" sz="2400" lang="en-IN" err="1">
                <a:solidFill>
                  <a:srgbClr val="0F0F0F"/>
                </a:solidFill>
                <a:ea typeface="+mn-lt"/>
                <a:cs typeface="+mn-lt"/>
              </a:rPr>
              <a:t>Tkinter</a:t>
            </a:r>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a:t>
            </a:r>
          </a:p>
          <a:p>
            <a:pPr>
              <a:buFont typeface="Arial" panose="020B0604020202020204" pitchFamily="34" charset="0"/>
              <a:buChar char="•"/>
            </a:pPr>
            <a:r>
              <a:rPr dirty="0" sz="2400" lang="en-IN">
                <a:solidFill>
                  <a:srgbClr val="0F0F0F"/>
                </a:solidFill>
                <a:ea typeface="+mn-lt"/>
                <a:cs typeface="+mn-lt"/>
              </a:rPr>
              <a:t>Online tutorials and forums for GUI development and keyboard monitoring in Python.</a:t>
            </a:r>
          </a:p>
          <a:p>
            <a:pPr>
              <a:buFont typeface="Arial" panose="020B0604020202020204" pitchFamily="34" charset="0"/>
              <a:buChar char="•"/>
            </a:pPr>
            <a:r>
              <a:rPr dirty="0" sz="2400" lang="en-IN">
                <a:solidFill>
                  <a:srgbClr val="0F0F0F"/>
                </a:solidFill>
                <a:ea typeface="+mn-lt"/>
                <a:cs typeface="+mn-lt"/>
              </a:rPr>
              <a:t>Official Python documentation for file handling and JSON serialization.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1306458"/>
            <a:ext cx="11029615" cy="4673324"/>
          </a:xfrm>
        </p:spPr>
        <p:txBody>
          <a:bodyPr>
            <a:normAutofit/>
          </a:bodyPr>
          <a:p>
            <a:pPr indent="0" marL="0">
              <a:buNone/>
            </a:pPr>
            <a:r>
              <a:rPr b="1" dirty="0" sz="2400" lang="en-US">
                <a:solidFill>
                  <a:srgbClr val="0F0F0F"/>
                </a:solidFill>
                <a:ea typeface="+mn-lt"/>
                <a:cs typeface="+mn-lt"/>
              </a:rPr>
              <a:t>Problem Statement: </a:t>
            </a:r>
            <a:r>
              <a:rPr dirty="0" sz="24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US">
                <a:latin typeface="Calibri"/>
                <a:cs typeface="Calibri"/>
              </a:rPr>
              <a:t>The proposed solution is to develop a keylogger application using Python, which will allow users to monitor keyboard activities in real-time. Here's a breakdown of the proposed solution:</a:t>
            </a:r>
          </a:p>
          <a:p>
            <a:pPr indent="-305435" marL="305435"/>
            <a:endParaRPr b="1" dirty="0" sz="1200" lang="en-US">
              <a:latin typeface="Calibri"/>
              <a:cs typeface="Calibri"/>
            </a:endParaRPr>
          </a:p>
          <a:p>
            <a:pPr indent="-305435" marL="305435"/>
            <a:r>
              <a:rPr b="1" dirty="0" sz="1200" lang="en-US">
                <a:latin typeface="Calibri"/>
                <a:cs typeface="Calibri"/>
              </a:rPr>
              <a:t>Graphical User Interface (GUI): The application will utilize the </a:t>
            </a:r>
            <a:r>
              <a:rPr b="1" dirty="0" sz="1200" lang="en-US" err="1">
                <a:latin typeface="Calibri"/>
                <a:cs typeface="Calibri"/>
              </a:rPr>
              <a:t>Tkinter</a:t>
            </a:r>
            <a:r>
              <a:rPr b="1" dirty="0" sz="1200" lang="en-US">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indent="-305435" marL="305435"/>
            <a:endParaRPr b="1" dirty="0" sz="1200" lang="en-US">
              <a:latin typeface="Calibri"/>
              <a:cs typeface="Calibri"/>
            </a:endParaRPr>
          </a:p>
          <a:p>
            <a:pPr indent="-305435" marL="305435"/>
            <a:r>
              <a:rPr b="1" dirty="0" sz="1200" lang="en-US">
                <a:latin typeface="Calibri"/>
                <a:cs typeface="Calibri"/>
              </a:rPr>
              <a:t>Keyboard Event Capture: The </a:t>
            </a:r>
            <a:r>
              <a:rPr b="1" dirty="0" sz="1200" lang="en-US" err="1">
                <a:latin typeface="Calibri"/>
                <a:cs typeface="Calibri"/>
              </a:rPr>
              <a:t>pynput</a:t>
            </a:r>
            <a:r>
              <a:rPr b="1" dirty="0" sz="1200" lang="en-US">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indent="-305435" marL="305435"/>
            <a:endParaRPr b="1" dirty="0" sz="1200" lang="en-US">
              <a:latin typeface="Calibri"/>
              <a:cs typeface="Calibri"/>
            </a:endParaRPr>
          </a:p>
          <a:p>
            <a:pPr indent="-305435" marL="305435"/>
            <a:r>
              <a:rPr b="1" dirty="0" sz="1200" lang="en-US">
                <a:latin typeface="Calibri"/>
                <a:cs typeface="Calibri"/>
              </a:rPr>
              <a:t>Data Logging: The logged keystrokes will be stored in two formats:</a:t>
            </a:r>
          </a:p>
          <a:p>
            <a:pPr indent="-305435" marL="305435"/>
            <a:endParaRPr b="1" dirty="0" sz="1200" lang="en-US">
              <a:latin typeface="Calibri"/>
              <a:cs typeface="Calibri"/>
            </a:endParaRPr>
          </a:p>
          <a:p>
            <a:pPr indent="-305435" marL="305435"/>
            <a:r>
              <a:rPr b="1" dirty="0" sz="1200" lang="en-US">
                <a:latin typeface="Calibri"/>
                <a:cs typeface="Calibri"/>
              </a:rPr>
              <a:t>Text File ('key_log.txt'): The raw keystrokes will be logged into a text file for easy access and viewing.</a:t>
            </a:r>
          </a:p>
          <a:p>
            <a:pPr indent="-305435" marL="305435"/>
            <a:r>
              <a:rPr b="1" dirty="0" sz="1200" lang="en-US">
                <a:latin typeface="Calibri"/>
                <a:cs typeface="Calibri"/>
              </a:rPr>
              <a:t>JSON File ('</a:t>
            </a:r>
            <a:r>
              <a:rPr b="1" dirty="0" sz="1200" lang="en-US" err="1">
                <a:latin typeface="Calibri"/>
                <a:cs typeface="Calibri"/>
              </a:rPr>
              <a:t>key_log.json</a:t>
            </a:r>
            <a:r>
              <a:rPr b="1" dirty="0" sz="1200" lang="en-US">
                <a:latin typeface="Calibri"/>
                <a:cs typeface="Calibri"/>
              </a:rPr>
              <a:t>'): The keystrokes will also be logged into a JSON file in a structured format. JSON (JavaScript Object Notation) is a lightweight data interchange format that is easy for both humans and machines to read and write.</a:t>
            </a:r>
          </a:p>
          <a:p>
            <a:pPr indent="-305435" marL="305435"/>
            <a:r>
              <a:rPr b="1" dirty="0" sz="1200" lang="en-US">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indent="-305435" marL="305435"/>
            <a:endParaRPr b="1" dirty="0" sz="1200" lang="en-US">
              <a:latin typeface="Calibri"/>
              <a:cs typeface="Calibri"/>
            </a:endParaRPr>
          </a:p>
          <a:p>
            <a:pPr indent="-305435" marL="305435"/>
            <a:r>
              <a:rPr b="1" dirty="0" sz="1200" lang="en-US">
                <a:latin typeface="Calibri"/>
                <a:cs typeface="Calibri"/>
              </a:rPr>
              <a:t>Deployment: Once the application is developed, it can be deployed for usage on various platforms, including Windows, macOS, and Linux.</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305435" marL="305435"/>
            <a:r>
              <a:rPr b="1" dirty="0" sz="1800" lang="en-US" err="1">
                <a:solidFill>
                  <a:srgbClr val="0F0F0F"/>
                </a:solidFill>
              </a:rPr>
              <a:t>Tkinter</a:t>
            </a:r>
            <a:r>
              <a:rPr b="1" dirty="0" sz="1800" lang="en-US">
                <a:solidFill>
                  <a:srgbClr val="0F0F0F"/>
                </a:solidFill>
              </a:rPr>
              <a:t>: Used for creating the graphical user interface (GUI) of the application.</a:t>
            </a:r>
          </a:p>
          <a:p>
            <a:pPr indent="-305435" marL="305435"/>
            <a:r>
              <a:rPr b="1" dirty="0" sz="1800" lang="en-US" err="1">
                <a:solidFill>
                  <a:srgbClr val="0F0F0F"/>
                </a:solidFill>
              </a:rPr>
              <a:t>pynput</a:t>
            </a:r>
            <a:r>
              <a:rPr b="1" dirty="0" sz="1800" lang="en-US">
                <a:solidFill>
                  <a:srgbClr val="0F0F0F"/>
                </a:solidFill>
              </a:rPr>
              <a:t>: Employed to capture keyboard events such as key press, hold, and release.</a:t>
            </a:r>
          </a:p>
          <a:p>
            <a:pPr indent="-305435" marL="305435"/>
            <a:r>
              <a:rPr b="1" dirty="0" sz="1800" lang="en-US">
                <a:solidFill>
                  <a:srgbClr val="0F0F0F"/>
                </a:solidFill>
              </a:rPr>
              <a:t>JSON: Utilized for storing the logged keystrokes in a structured format.</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US">
                <a:ea typeface="+mn-lt"/>
                <a:cs typeface="+mn-lt"/>
              </a:rPr>
              <a:t>Algorithm Selection: </a:t>
            </a:r>
            <a:r>
              <a:rPr dirty="0" sz="1400" lang="en-US">
                <a:ea typeface="+mn-lt"/>
                <a:cs typeface="+mn-lt"/>
              </a:rPr>
              <a:t>For this keylogger application, the primary algorithmic component involves capturing keyboard events in real-time. This is achieved using the </a:t>
            </a:r>
            <a:r>
              <a:rPr dirty="0" sz="1400" lang="en-US" err="1">
                <a:ea typeface="+mn-lt"/>
                <a:cs typeface="+mn-lt"/>
              </a:rPr>
              <a:t>pynput</a:t>
            </a:r>
            <a:r>
              <a:rPr dirty="0" sz="1400" lang="en-US">
                <a:ea typeface="+mn-lt"/>
                <a:cs typeface="+mn-lt"/>
              </a:rPr>
              <a:t> library in Python, which provides functionalities for monitoring and controlling input devices. Specifically, the Listener class from </a:t>
            </a:r>
            <a:r>
              <a:rPr dirty="0" sz="1400" lang="en-US" err="1">
                <a:ea typeface="+mn-lt"/>
                <a:cs typeface="+mn-lt"/>
              </a:rPr>
              <a:t>pynput</a:t>
            </a:r>
            <a:r>
              <a:rPr dirty="0" sz="1400" lang="en-US">
                <a:ea typeface="+mn-lt"/>
                <a:cs typeface="+mn-lt"/>
              </a:rPr>
              <a:t> is utilized to capture key press, hold, and release events. By selecting this library, we ensure efficient and accurate monitoring of keyboard activities without the need for complex algorithms.</a:t>
            </a:r>
          </a:p>
          <a:p>
            <a:pPr indent="-305435" marL="305435"/>
            <a:endParaRPr dirty="0" sz="1400" lang="en-US">
              <a:ea typeface="+mn-lt"/>
              <a:cs typeface="+mn-lt"/>
            </a:endParaRPr>
          </a:p>
          <a:p>
            <a:pPr indent="-305435" marL="305435"/>
            <a:r>
              <a:rPr b="1" dirty="0" sz="1400" lang="en-US">
                <a:ea typeface="+mn-lt"/>
                <a:cs typeface="+mn-lt"/>
              </a:rPr>
              <a:t>Data Input</a:t>
            </a:r>
            <a:r>
              <a:rPr dirty="0" sz="1400" lang="en-US">
                <a:ea typeface="+mn-lt"/>
                <a:cs typeface="+mn-lt"/>
              </a:rPr>
              <a:t>: In the context of a keylogger, the data input is the stream of keyboard events generated by the user. These events include pressing keys, holding them down, and releasing them. The </a:t>
            </a:r>
            <a:r>
              <a:rPr dirty="0" sz="1400" lang="en-US" err="1">
                <a:ea typeface="+mn-lt"/>
                <a:cs typeface="+mn-lt"/>
              </a:rPr>
              <a:t>pynput</a:t>
            </a:r>
            <a:r>
              <a:rPr dirty="0" sz="1400" lang="en-US">
                <a:ea typeface="+mn-lt"/>
                <a:cs typeface="+mn-lt"/>
              </a:rPr>
              <a:t> library captures this input data by listening to the keyboard at the operating system level. Each keyboard event is then processed by the application in real-time.</a:t>
            </a:r>
          </a:p>
          <a:p>
            <a:pPr indent="-305435" marL="305435"/>
            <a:endParaRPr dirty="0" sz="1400" lang="en-US">
              <a:ea typeface="+mn-lt"/>
              <a:cs typeface="+mn-lt"/>
            </a:endParaRPr>
          </a:p>
          <a:p>
            <a:pPr indent="-305435" marL="305435"/>
            <a:r>
              <a:rPr b="1" dirty="0" sz="1400" lang="en-US">
                <a:ea typeface="+mn-lt"/>
                <a:cs typeface="+mn-lt"/>
              </a:rPr>
              <a:t>Training Process</a:t>
            </a:r>
            <a:r>
              <a:rPr dirty="0" sz="1400" lang="en-US">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indent="-305435" marL="305435"/>
            <a:endParaRPr dirty="0" sz="1400" lang="en-US">
              <a:ea typeface="+mn-lt"/>
              <a:cs typeface="+mn-lt"/>
            </a:endParaRPr>
          </a:p>
          <a:p>
            <a:pPr indent="-305435" marL="305435"/>
            <a:r>
              <a:rPr b="1" dirty="0" sz="1400" lang="en-US">
                <a:ea typeface="+mn-lt"/>
                <a:cs typeface="+mn-lt"/>
              </a:rPr>
              <a:t>Prediction Process</a:t>
            </a:r>
            <a:r>
              <a:rPr dirty="0" sz="1400" lang="en-US">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indent="-305435" marL="305435"/>
            <a:endParaRPr dirty="0" sz="1400" lang="en-US">
              <a:ea typeface="+mn-lt"/>
              <a:cs typeface="+mn-lt"/>
            </a:endParaRPr>
          </a:p>
          <a:p>
            <a:pPr indent="-305435" marL="305435"/>
            <a:r>
              <a:rPr b="1" dirty="0" sz="1400" lang="en-US">
                <a:ea typeface="+mn-lt"/>
                <a:cs typeface="+mn-lt"/>
              </a:rPr>
              <a:t>Deployment:</a:t>
            </a:r>
            <a:r>
              <a:rPr dirty="0" sz="1400" lang="en-US">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374833" cy="970731"/>
          </a:xfrm>
        </p:spPr>
        <p:txBody>
          <a:bodyPr>
            <a:noAutofit/>
          </a:bodyPr>
          <a:p>
            <a:pPr>
              <a:buFont typeface="Arial" panose="020B0604020202020204" pitchFamily="34" charset="0"/>
              <a:buChar char="•"/>
            </a:pPr>
            <a:r>
              <a:rPr dirty="0" sz="1400" lang="en-US"/>
              <a:t>The output image showcases the GUI interface with buttons for starting and stopping the keylogger, along with a label indicating the status of the keylogger</a:t>
            </a:r>
            <a:endParaRPr dirty="0" sz="140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985358" y="1232452"/>
            <a:ext cx="5981662" cy="352021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p>
            <a:pPr indent="0" marL="0">
              <a:buNone/>
            </a:pPr>
            <a:endParaRPr b="1" dirty="0" sz="2000" lang="en-US"/>
          </a:p>
          <a:p>
            <a:pPr indent="-305435" marL="305435"/>
            <a:r>
              <a:rPr dirty="0" sz="2000" lang="en-US"/>
              <a:t>Enhance logging capabilities by capturing additional information such as timestamps and application context.</a:t>
            </a:r>
          </a:p>
          <a:p>
            <a:pPr indent="-305435" marL="305435"/>
            <a:r>
              <a:rPr dirty="0" sz="2000" lang="en-US"/>
              <a:t>Implement encryption for securing the logged data to ensure privacy.</a:t>
            </a:r>
          </a:p>
          <a:p>
            <a:pPr indent="-305435" marL="305435"/>
            <a:r>
              <a:rPr dirty="0" sz="2000" lang="en-US"/>
              <a:t>Integrate remote monitoring and reporting features for surveillance purposes.</a:t>
            </a:r>
          </a:p>
          <a:p>
            <a:pPr indent="-305435" marL="305435"/>
            <a:r>
              <a:rPr dirty="0" sz="2000" lang="en-US"/>
              <a:t>Explore compatibility with multiple operating systems and devices for broader usage.</a:t>
            </a:r>
          </a:p>
          <a:p>
            <a:pPr indent="-305435" marL="305435"/>
            <a:r>
              <a:rPr dirty="0" sz="2000" lang="en-US"/>
              <a:t>Conduct further testing and optimization to improve performance and reliability.</a:t>
            </a:r>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Dhanush Raja R</cp:lastModifiedBy>
  <dcterms:created xsi:type="dcterms:W3CDTF">2021-05-24T09:50:10Z</dcterms:created>
  <dcterms:modified xsi:type="dcterms:W3CDTF">2024-04-18T02:56:42Z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b0981a98859a4ff3b879cc321bd160f7</vt:lpwstr>
  </property>
</Properties>
</file>