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6"/>
  </p:notesMasterIdLst>
  <p:sldIdLst>
    <p:sldId id="280" r:id="rId2"/>
    <p:sldId id="281" r:id="rId3"/>
    <p:sldId id="283" r:id="rId4"/>
    <p:sldId id="282" r:id="rId5"/>
    <p:sldId id="284" r:id="rId6"/>
    <p:sldId id="285" r:id="rId7"/>
    <p:sldId id="286" r:id="rId8"/>
    <p:sldId id="287" r:id="rId9"/>
    <p:sldId id="296" r:id="rId10"/>
    <p:sldId id="300" r:id="rId11"/>
    <p:sldId id="301" r:id="rId12"/>
    <p:sldId id="302" r:id="rId13"/>
    <p:sldId id="303" r:id="rId14"/>
    <p:sldId id="304" r:id="rId15"/>
  </p:sldIdLst>
  <p:sldSz cx="12290425" cy="6911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 userDrawn="1">
          <p15:clr>
            <a:srgbClr val="A4A3A4"/>
          </p15:clr>
        </p15:guide>
        <p15:guide id="2" pos="38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E27"/>
    <a:srgbClr val="F1315A"/>
    <a:srgbClr val="23F2E9"/>
    <a:srgbClr val="181B29"/>
    <a:srgbClr val="F5AC38"/>
    <a:srgbClr val="0D212D"/>
    <a:srgbClr val="C7DFEB"/>
    <a:srgbClr val="91D4FF"/>
    <a:srgbClr val="626B84"/>
    <a:srgbClr val="454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78" autoAdjust="0"/>
    <p:restoredTop sz="96408" autoAdjust="0"/>
  </p:normalViewPr>
  <p:slideViewPr>
    <p:cSldViewPr snapToGrid="0">
      <p:cViewPr>
        <p:scale>
          <a:sx n="75" d="100"/>
          <a:sy n="75" d="100"/>
        </p:scale>
        <p:origin x="1114" y="984"/>
      </p:cViewPr>
      <p:guideLst>
        <p:guide orient="horz" pos="2177"/>
        <p:guide pos="387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263C7-BDCE-4076-AFB5-BA95710039BA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730BC-EA4F-4BF1-84E8-119B94FCF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439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9825" rtl="0" eaLnBrk="1" latinLnBrk="0" hangingPunct="1">
      <a:defRPr sz="1522" kern="1200">
        <a:solidFill>
          <a:schemeClr val="tx1"/>
        </a:solidFill>
        <a:latin typeface="+mn-lt"/>
        <a:ea typeface="+mn-ea"/>
        <a:cs typeface="+mn-cs"/>
      </a:defRPr>
    </a:lvl1pPr>
    <a:lvl2pPr marL="579912" algn="l" defTabSz="1159825" rtl="0" eaLnBrk="1" latinLnBrk="0" hangingPunct="1">
      <a:defRPr sz="1522" kern="1200">
        <a:solidFill>
          <a:schemeClr val="tx1"/>
        </a:solidFill>
        <a:latin typeface="+mn-lt"/>
        <a:ea typeface="+mn-ea"/>
        <a:cs typeface="+mn-cs"/>
      </a:defRPr>
    </a:lvl2pPr>
    <a:lvl3pPr marL="1159825" algn="l" defTabSz="1159825" rtl="0" eaLnBrk="1" latinLnBrk="0" hangingPunct="1">
      <a:defRPr sz="1522" kern="1200">
        <a:solidFill>
          <a:schemeClr val="tx1"/>
        </a:solidFill>
        <a:latin typeface="+mn-lt"/>
        <a:ea typeface="+mn-ea"/>
        <a:cs typeface="+mn-cs"/>
      </a:defRPr>
    </a:lvl3pPr>
    <a:lvl4pPr marL="1739737" algn="l" defTabSz="1159825" rtl="0" eaLnBrk="1" latinLnBrk="0" hangingPunct="1">
      <a:defRPr sz="1522" kern="1200">
        <a:solidFill>
          <a:schemeClr val="tx1"/>
        </a:solidFill>
        <a:latin typeface="+mn-lt"/>
        <a:ea typeface="+mn-ea"/>
        <a:cs typeface="+mn-cs"/>
      </a:defRPr>
    </a:lvl4pPr>
    <a:lvl5pPr marL="2319650" algn="l" defTabSz="1159825" rtl="0" eaLnBrk="1" latinLnBrk="0" hangingPunct="1">
      <a:defRPr sz="1522" kern="1200">
        <a:solidFill>
          <a:schemeClr val="tx1"/>
        </a:solidFill>
        <a:latin typeface="+mn-lt"/>
        <a:ea typeface="+mn-ea"/>
        <a:cs typeface="+mn-cs"/>
      </a:defRPr>
    </a:lvl5pPr>
    <a:lvl6pPr marL="2899562" algn="l" defTabSz="1159825" rtl="0" eaLnBrk="1" latinLnBrk="0" hangingPunct="1">
      <a:defRPr sz="1522" kern="1200">
        <a:solidFill>
          <a:schemeClr val="tx1"/>
        </a:solidFill>
        <a:latin typeface="+mn-lt"/>
        <a:ea typeface="+mn-ea"/>
        <a:cs typeface="+mn-cs"/>
      </a:defRPr>
    </a:lvl6pPr>
    <a:lvl7pPr marL="3479475" algn="l" defTabSz="1159825" rtl="0" eaLnBrk="1" latinLnBrk="0" hangingPunct="1">
      <a:defRPr sz="1522" kern="1200">
        <a:solidFill>
          <a:schemeClr val="tx1"/>
        </a:solidFill>
        <a:latin typeface="+mn-lt"/>
        <a:ea typeface="+mn-ea"/>
        <a:cs typeface="+mn-cs"/>
      </a:defRPr>
    </a:lvl7pPr>
    <a:lvl8pPr marL="4059387" algn="l" defTabSz="1159825" rtl="0" eaLnBrk="1" latinLnBrk="0" hangingPunct="1">
      <a:defRPr sz="1522" kern="1200">
        <a:solidFill>
          <a:schemeClr val="tx1"/>
        </a:solidFill>
        <a:latin typeface="+mn-lt"/>
        <a:ea typeface="+mn-ea"/>
        <a:cs typeface="+mn-cs"/>
      </a:defRPr>
    </a:lvl8pPr>
    <a:lvl9pPr marL="4639300" algn="l" defTabSz="1159825" rtl="0" eaLnBrk="1" latinLnBrk="0" hangingPunct="1">
      <a:defRPr sz="152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303" y="1131197"/>
            <a:ext cx="9217819" cy="2406391"/>
          </a:xfrm>
        </p:spPr>
        <p:txBody>
          <a:bodyPr anchor="b"/>
          <a:lstStyle>
            <a:lvl1pPr algn="ctr"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6303" y="3630388"/>
            <a:ext cx="9217819" cy="1668793"/>
          </a:xfrm>
        </p:spPr>
        <p:txBody>
          <a:bodyPr/>
          <a:lstStyle>
            <a:lvl1pPr marL="0" indent="0" algn="ctr">
              <a:buNone/>
              <a:defRPr sz="2419"/>
            </a:lvl1pPr>
            <a:lvl2pPr marL="460812" indent="0" algn="ctr">
              <a:buNone/>
              <a:defRPr sz="2016"/>
            </a:lvl2pPr>
            <a:lvl3pPr marL="921624" indent="0" algn="ctr">
              <a:buNone/>
              <a:defRPr sz="1814"/>
            </a:lvl3pPr>
            <a:lvl4pPr marL="1382436" indent="0" algn="ctr">
              <a:buNone/>
              <a:defRPr sz="1613"/>
            </a:lvl4pPr>
            <a:lvl5pPr marL="1843248" indent="0" algn="ctr">
              <a:buNone/>
              <a:defRPr sz="1613"/>
            </a:lvl5pPr>
            <a:lvl6pPr marL="2304059" indent="0" algn="ctr">
              <a:buNone/>
              <a:defRPr sz="1613"/>
            </a:lvl6pPr>
            <a:lvl7pPr marL="2764871" indent="0" algn="ctr">
              <a:buNone/>
              <a:defRPr sz="1613"/>
            </a:lvl7pPr>
            <a:lvl8pPr marL="3225683" indent="0" algn="ctr">
              <a:buNone/>
              <a:defRPr sz="1613"/>
            </a:lvl8pPr>
            <a:lvl9pPr marL="3686495" indent="0" algn="ctr">
              <a:buNone/>
              <a:defRPr sz="161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4E1-C477-498E-B79B-BB5BD7F97A0D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5E9B-8581-458F-95F5-D34E28384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202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4E1-C477-498E-B79B-BB5BD7F97A0D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5E9B-8581-458F-95F5-D34E28384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7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95335" y="367999"/>
            <a:ext cx="2650123" cy="58575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4967" y="367999"/>
            <a:ext cx="7796738" cy="58575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4E1-C477-498E-B79B-BB5BD7F97A0D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5E9B-8581-458F-95F5-D34E28384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126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4E1-C477-498E-B79B-BB5BD7F97A0D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5E9B-8581-458F-95F5-D34E28384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766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4E1-C477-498E-B79B-BB5BD7F97A0D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5E9B-8581-458F-95F5-D34E28384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12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565" y="1723195"/>
            <a:ext cx="10600492" cy="2875189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565" y="4625584"/>
            <a:ext cx="10600492" cy="1511994"/>
          </a:xfrm>
        </p:spPr>
        <p:txBody>
          <a:bodyPr/>
          <a:lstStyle>
            <a:lvl1pPr marL="0" indent="0">
              <a:buNone/>
              <a:defRPr sz="2419">
                <a:solidFill>
                  <a:schemeClr val="tx1">
                    <a:tint val="75000"/>
                  </a:schemeClr>
                </a:solidFill>
              </a:defRPr>
            </a:lvl1pPr>
            <a:lvl2pPr marL="46081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2pPr>
            <a:lvl3pPr marL="921624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3pPr>
            <a:lvl4pPr marL="1382436" indent="0">
              <a:buNone/>
              <a:defRPr sz="1613">
                <a:solidFill>
                  <a:schemeClr val="tx1">
                    <a:tint val="75000"/>
                  </a:schemeClr>
                </a:solidFill>
              </a:defRPr>
            </a:lvl4pPr>
            <a:lvl5pPr marL="1843248" indent="0">
              <a:buNone/>
              <a:defRPr sz="1613">
                <a:solidFill>
                  <a:schemeClr val="tx1">
                    <a:tint val="75000"/>
                  </a:schemeClr>
                </a:solidFill>
              </a:defRPr>
            </a:lvl5pPr>
            <a:lvl6pPr marL="2304059" indent="0">
              <a:buNone/>
              <a:defRPr sz="1613">
                <a:solidFill>
                  <a:schemeClr val="tx1">
                    <a:tint val="75000"/>
                  </a:schemeClr>
                </a:solidFill>
              </a:defRPr>
            </a:lvl6pPr>
            <a:lvl7pPr marL="2764871" indent="0">
              <a:buNone/>
              <a:defRPr sz="1613">
                <a:solidFill>
                  <a:schemeClr val="tx1">
                    <a:tint val="75000"/>
                  </a:schemeClr>
                </a:solidFill>
              </a:defRPr>
            </a:lvl7pPr>
            <a:lvl8pPr marL="3225683" indent="0">
              <a:buNone/>
              <a:defRPr sz="1613">
                <a:solidFill>
                  <a:schemeClr val="tx1">
                    <a:tint val="75000"/>
                  </a:schemeClr>
                </a:solidFill>
              </a:defRPr>
            </a:lvl8pPr>
            <a:lvl9pPr marL="3686495" indent="0">
              <a:buNone/>
              <a:defRPr sz="16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4E1-C477-498E-B79B-BB5BD7F97A0D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5E9B-8581-458F-95F5-D34E28384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66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4967" y="1839993"/>
            <a:ext cx="5223431" cy="43855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2027" y="1839993"/>
            <a:ext cx="5223431" cy="43855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4E1-C477-498E-B79B-BB5BD7F97A0D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5E9B-8581-458F-95F5-D34E28384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3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567" y="367999"/>
            <a:ext cx="10600492" cy="13359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6568" y="1694395"/>
            <a:ext cx="5199425" cy="830396"/>
          </a:xfrm>
        </p:spPr>
        <p:txBody>
          <a:bodyPr anchor="b"/>
          <a:lstStyle>
            <a:lvl1pPr marL="0" indent="0">
              <a:buNone/>
              <a:defRPr sz="2419" b="1"/>
            </a:lvl1pPr>
            <a:lvl2pPr marL="460812" indent="0">
              <a:buNone/>
              <a:defRPr sz="2016" b="1"/>
            </a:lvl2pPr>
            <a:lvl3pPr marL="921624" indent="0">
              <a:buNone/>
              <a:defRPr sz="1814" b="1"/>
            </a:lvl3pPr>
            <a:lvl4pPr marL="1382436" indent="0">
              <a:buNone/>
              <a:defRPr sz="1613" b="1"/>
            </a:lvl4pPr>
            <a:lvl5pPr marL="1843248" indent="0">
              <a:buNone/>
              <a:defRPr sz="1613" b="1"/>
            </a:lvl5pPr>
            <a:lvl6pPr marL="2304059" indent="0">
              <a:buNone/>
              <a:defRPr sz="1613" b="1"/>
            </a:lvl6pPr>
            <a:lvl7pPr marL="2764871" indent="0">
              <a:buNone/>
              <a:defRPr sz="1613" b="1"/>
            </a:lvl7pPr>
            <a:lvl8pPr marL="3225683" indent="0">
              <a:buNone/>
              <a:defRPr sz="1613" b="1"/>
            </a:lvl8pPr>
            <a:lvl9pPr marL="3686495" indent="0">
              <a:buNone/>
              <a:defRPr sz="161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6568" y="2524791"/>
            <a:ext cx="5199425" cy="37135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2028" y="1694395"/>
            <a:ext cx="5225031" cy="830396"/>
          </a:xfrm>
        </p:spPr>
        <p:txBody>
          <a:bodyPr anchor="b"/>
          <a:lstStyle>
            <a:lvl1pPr marL="0" indent="0">
              <a:buNone/>
              <a:defRPr sz="2419" b="1"/>
            </a:lvl1pPr>
            <a:lvl2pPr marL="460812" indent="0">
              <a:buNone/>
              <a:defRPr sz="2016" b="1"/>
            </a:lvl2pPr>
            <a:lvl3pPr marL="921624" indent="0">
              <a:buNone/>
              <a:defRPr sz="1814" b="1"/>
            </a:lvl3pPr>
            <a:lvl4pPr marL="1382436" indent="0">
              <a:buNone/>
              <a:defRPr sz="1613" b="1"/>
            </a:lvl4pPr>
            <a:lvl5pPr marL="1843248" indent="0">
              <a:buNone/>
              <a:defRPr sz="1613" b="1"/>
            </a:lvl5pPr>
            <a:lvl6pPr marL="2304059" indent="0">
              <a:buNone/>
              <a:defRPr sz="1613" b="1"/>
            </a:lvl6pPr>
            <a:lvl7pPr marL="2764871" indent="0">
              <a:buNone/>
              <a:defRPr sz="1613" b="1"/>
            </a:lvl7pPr>
            <a:lvl8pPr marL="3225683" indent="0">
              <a:buNone/>
              <a:defRPr sz="1613" b="1"/>
            </a:lvl8pPr>
            <a:lvl9pPr marL="3686495" indent="0">
              <a:buNone/>
              <a:defRPr sz="161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2028" y="2524791"/>
            <a:ext cx="5225031" cy="37135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4E1-C477-498E-B79B-BB5BD7F97A0D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5E9B-8581-458F-95F5-D34E28384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2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4E1-C477-498E-B79B-BB5BD7F97A0D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5E9B-8581-458F-95F5-D34E28384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83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4E1-C477-498E-B79B-BB5BD7F97A0D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5E9B-8581-458F-95F5-D34E28384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71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568" y="460798"/>
            <a:ext cx="3963982" cy="1612794"/>
          </a:xfrm>
        </p:spPr>
        <p:txBody>
          <a:bodyPr anchor="b"/>
          <a:lstStyle>
            <a:lvl1pPr>
              <a:defRPr sz="32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031" y="995197"/>
            <a:ext cx="6222028" cy="4911982"/>
          </a:xfrm>
        </p:spPr>
        <p:txBody>
          <a:bodyPr/>
          <a:lstStyle>
            <a:lvl1pPr>
              <a:defRPr sz="3225"/>
            </a:lvl1pPr>
            <a:lvl2pPr>
              <a:defRPr sz="2822"/>
            </a:lvl2pPr>
            <a:lvl3pPr>
              <a:defRPr sz="2419"/>
            </a:lvl3pPr>
            <a:lvl4pPr>
              <a:defRPr sz="2016"/>
            </a:lvl4pPr>
            <a:lvl5pPr>
              <a:defRPr sz="2016"/>
            </a:lvl5pPr>
            <a:lvl6pPr>
              <a:defRPr sz="2016"/>
            </a:lvl6pPr>
            <a:lvl7pPr>
              <a:defRPr sz="2016"/>
            </a:lvl7pPr>
            <a:lvl8pPr>
              <a:defRPr sz="2016"/>
            </a:lvl8pPr>
            <a:lvl9pPr>
              <a:defRPr sz="201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568" y="2073592"/>
            <a:ext cx="3963982" cy="3841587"/>
          </a:xfrm>
        </p:spPr>
        <p:txBody>
          <a:bodyPr/>
          <a:lstStyle>
            <a:lvl1pPr marL="0" indent="0">
              <a:buNone/>
              <a:defRPr sz="1613"/>
            </a:lvl1pPr>
            <a:lvl2pPr marL="460812" indent="0">
              <a:buNone/>
              <a:defRPr sz="1411"/>
            </a:lvl2pPr>
            <a:lvl3pPr marL="921624" indent="0">
              <a:buNone/>
              <a:defRPr sz="1209"/>
            </a:lvl3pPr>
            <a:lvl4pPr marL="1382436" indent="0">
              <a:buNone/>
              <a:defRPr sz="1008"/>
            </a:lvl4pPr>
            <a:lvl5pPr marL="1843248" indent="0">
              <a:buNone/>
              <a:defRPr sz="1008"/>
            </a:lvl5pPr>
            <a:lvl6pPr marL="2304059" indent="0">
              <a:buNone/>
              <a:defRPr sz="1008"/>
            </a:lvl6pPr>
            <a:lvl7pPr marL="2764871" indent="0">
              <a:buNone/>
              <a:defRPr sz="1008"/>
            </a:lvl7pPr>
            <a:lvl8pPr marL="3225683" indent="0">
              <a:buNone/>
              <a:defRPr sz="1008"/>
            </a:lvl8pPr>
            <a:lvl9pPr marL="3686495" indent="0">
              <a:buNone/>
              <a:defRPr sz="100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4E1-C477-498E-B79B-BB5BD7F97A0D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5E9B-8581-458F-95F5-D34E28384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3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568" y="460798"/>
            <a:ext cx="3963982" cy="1612794"/>
          </a:xfrm>
        </p:spPr>
        <p:txBody>
          <a:bodyPr anchor="b"/>
          <a:lstStyle>
            <a:lvl1pPr>
              <a:defRPr sz="32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25031" y="995197"/>
            <a:ext cx="6222028" cy="4911982"/>
          </a:xfrm>
        </p:spPr>
        <p:txBody>
          <a:bodyPr anchor="t"/>
          <a:lstStyle>
            <a:lvl1pPr marL="0" indent="0">
              <a:buNone/>
              <a:defRPr sz="3225"/>
            </a:lvl1pPr>
            <a:lvl2pPr marL="460812" indent="0">
              <a:buNone/>
              <a:defRPr sz="2822"/>
            </a:lvl2pPr>
            <a:lvl3pPr marL="921624" indent="0">
              <a:buNone/>
              <a:defRPr sz="2419"/>
            </a:lvl3pPr>
            <a:lvl4pPr marL="1382436" indent="0">
              <a:buNone/>
              <a:defRPr sz="2016"/>
            </a:lvl4pPr>
            <a:lvl5pPr marL="1843248" indent="0">
              <a:buNone/>
              <a:defRPr sz="2016"/>
            </a:lvl5pPr>
            <a:lvl6pPr marL="2304059" indent="0">
              <a:buNone/>
              <a:defRPr sz="2016"/>
            </a:lvl6pPr>
            <a:lvl7pPr marL="2764871" indent="0">
              <a:buNone/>
              <a:defRPr sz="2016"/>
            </a:lvl7pPr>
            <a:lvl8pPr marL="3225683" indent="0">
              <a:buNone/>
              <a:defRPr sz="2016"/>
            </a:lvl8pPr>
            <a:lvl9pPr marL="3686495" indent="0">
              <a:buNone/>
              <a:defRPr sz="201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568" y="2073592"/>
            <a:ext cx="3963982" cy="3841587"/>
          </a:xfrm>
        </p:spPr>
        <p:txBody>
          <a:bodyPr/>
          <a:lstStyle>
            <a:lvl1pPr marL="0" indent="0">
              <a:buNone/>
              <a:defRPr sz="1613"/>
            </a:lvl1pPr>
            <a:lvl2pPr marL="460812" indent="0">
              <a:buNone/>
              <a:defRPr sz="1411"/>
            </a:lvl2pPr>
            <a:lvl3pPr marL="921624" indent="0">
              <a:buNone/>
              <a:defRPr sz="1209"/>
            </a:lvl3pPr>
            <a:lvl4pPr marL="1382436" indent="0">
              <a:buNone/>
              <a:defRPr sz="1008"/>
            </a:lvl4pPr>
            <a:lvl5pPr marL="1843248" indent="0">
              <a:buNone/>
              <a:defRPr sz="1008"/>
            </a:lvl5pPr>
            <a:lvl6pPr marL="2304059" indent="0">
              <a:buNone/>
              <a:defRPr sz="1008"/>
            </a:lvl6pPr>
            <a:lvl7pPr marL="2764871" indent="0">
              <a:buNone/>
              <a:defRPr sz="1008"/>
            </a:lvl7pPr>
            <a:lvl8pPr marL="3225683" indent="0">
              <a:buNone/>
              <a:defRPr sz="1008"/>
            </a:lvl8pPr>
            <a:lvl9pPr marL="3686495" indent="0">
              <a:buNone/>
              <a:defRPr sz="100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74E1-C477-498E-B79B-BB5BD7F97A0D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25E9B-8581-458F-95F5-D34E28384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37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4967" y="367999"/>
            <a:ext cx="10600492" cy="1335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967" y="1839993"/>
            <a:ext cx="10600492" cy="4385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4967" y="6406377"/>
            <a:ext cx="2765346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E74E1-C477-498E-B79B-BB5BD7F97A0D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71204" y="6406377"/>
            <a:ext cx="4148018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0112" y="6406377"/>
            <a:ext cx="2765346" cy="36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25E9B-8581-458F-95F5-D34E283847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2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03" r:id="rId12"/>
  </p:sldLayoutIdLst>
  <p:txStyles>
    <p:titleStyle>
      <a:lvl1pPr algn="l" defTabSz="921624" rtl="0" eaLnBrk="1" latinLnBrk="0" hangingPunct="1">
        <a:lnSpc>
          <a:spcPct val="90000"/>
        </a:lnSpc>
        <a:spcBef>
          <a:spcPct val="0"/>
        </a:spcBef>
        <a:buNone/>
        <a:defRPr sz="44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0406" indent="-230406" algn="l" defTabSz="921624" rtl="0" eaLnBrk="1" latinLnBrk="0" hangingPunct="1">
        <a:lnSpc>
          <a:spcPct val="90000"/>
        </a:lnSpc>
        <a:spcBef>
          <a:spcPts val="1008"/>
        </a:spcBef>
        <a:buFont typeface="Arial" panose="020B0604020202020204" pitchFamily="34" charset="0"/>
        <a:buChar char="•"/>
        <a:defRPr sz="2822" kern="1200">
          <a:solidFill>
            <a:schemeClr val="tx1"/>
          </a:solidFill>
          <a:latin typeface="+mn-lt"/>
          <a:ea typeface="+mn-ea"/>
          <a:cs typeface="+mn-cs"/>
        </a:defRPr>
      </a:lvl1pPr>
      <a:lvl2pPr marL="691218" indent="-230406" algn="l" defTabSz="921624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2pPr>
      <a:lvl3pPr marL="1152030" indent="-230406" algn="l" defTabSz="921624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3pPr>
      <a:lvl4pPr marL="1612842" indent="-230406" algn="l" defTabSz="921624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4pPr>
      <a:lvl5pPr marL="2073653" indent="-230406" algn="l" defTabSz="921624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5pPr>
      <a:lvl6pPr marL="2534465" indent="-230406" algn="l" defTabSz="921624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995277" indent="-230406" algn="l" defTabSz="921624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456089" indent="-230406" algn="l" defTabSz="921624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916901" indent="-230406" algn="l" defTabSz="921624" rtl="0" eaLnBrk="1" latinLnBrk="0" hangingPunct="1">
        <a:lnSpc>
          <a:spcPct val="90000"/>
        </a:lnSpc>
        <a:spcBef>
          <a:spcPts val="50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21624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1pPr>
      <a:lvl2pPr marL="460812" algn="l" defTabSz="921624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2pPr>
      <a:lvl3pPr marL="921624" algn="l" defTabSz="921624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382436" algn="l" defTabSz="921624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4pPr>
      <a:lvl5pPr marL="1843248" algn="l" defTabSz="921624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5pPr>
      <a:lvl6pPr marL="2304059" algn="l" defTabSz="921624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764871" algn="l" defTabSz="921624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225683" algn="l" defTabSz="921624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686495" algn="l" defTabSz="921624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 descr="e7d195523061f1c0328eee58866a2c96cef83cb5d7e8264eD65FB5D2354A91F359B7105383B69D524259A334A3200F36813883930A71B82EE2EA40F90FB214134A4A98ADE1E0FC8B02277D03E7C388C8DBDE84C21BD25112ED692C029410D4E746906C8EA725A2900BCE6D2752F7B065359685D6339882A0BD9671240B42E3A24FB80F5A811E2A08"/>
          <p:cNvSpPr txBox="1"/>
          <p:nvPr/>
        </p:nvSpPr>
        <p:spPr>
          <a:xfrm>
            <a:off x="2822551" y="1485823"/>
            <a:ext cx="6614760" cy="3868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538" b="1" spc="5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哈罗</a:t>
            </a:r>
          </a:p>
        </p:txBody>
      </p:sp>
    </p:spTree>
    <p:extLst>
      <p:ext uri="{BB962C8B-B14F-4D97-AF65-F5344CB8AC3E}">
        <p14:creationId xmlns:p14="http://schemas.microsoft.com/office/powerpoint/2010/main" val="41456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546433" y="857208"/>
            <a:ext cx="5197562" cy="5197562"/>
          </a:xfrm>
          <a:prstGeom prst="ellipse">
            <a:avLst/>
          </a:prstGeom>
          <a:solidFill>
            <a:schemeClr val="bg1"/>
          </a:solidFill>
          <a:ln w="101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9">
              <a:solidFill>
                <a:schemeClr val="tx1"/>
              </a:solidFill>
            </a:endParaRPr>
          </a:p>
        </p:txBody>
      </p:sp>
      <p:sp>
        <p:nvSpPr>
          <p:cNvPr id="3" name="文本框 2" descr="e7d195523061f1c0328eee58866a2c96cef83cb5d7e8264eD65FB5D2354A91F359B7105383B69D524259A334A3200F36813883930A71B82EE2EA40F90FB214134A4A98ADE1E0FC8B02277D03E7C388C8DBDE84C21BD25112ED692C029410D4E746906C8EA725A2900BCE6D2752F7B065359685D6339882A0BD9671240B42E3A24FB80F5A811E2A08"/>
          <p:cNvSpPr txBox="1"/>
          <p:nvPr/>
        </p:nvSpPr>
        <p:spPr>
          <a:xfrm>
            <a:off x="4015116" y="2279360"/>
            <a:ext cx="4260195" cy="2281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22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老王</a:t>
            </a:r>
          </a:p>
        </p:txBody>
      </p:sp>
    </p:spTree>
    <p:extLst>
      <p:ext uri="{BB962C8B-B14F-4D97-AF65-F5344CB8AC3E}">
        <p14:creationId xmlns:p14="http://schemas.microsoft.com/office/powerpoint/2010/main" val="657451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 descr="e7d195523061f1c0328eee58866a2c96cef83cb5d7e8264eD65FB5D2354A91F359B7105383B69D524259A334A3200F36813883930A71B82EE2EA40F90FB214134A4A98ADE1E0FC8B02277D03E7C388C8DBDE84C21BD25112ED692C029410D4E746906C8EA725A2900BCE6D2752F7B065359685D6339882A0BD9671240B42E3A24FB80F5A811E2A08"/>
          <p:cNvSpPr txBox="1"/>
          <p:nvPr/>
        </p:nvSpPr>
        <p:spPr>
          <a:xfrm>
            <a:off x="-312724" y="1139968"/>
            <a:ext cx="12915872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9500" b="1" spc="-5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出场</a:t>
            </a:r>
          </a:p>
        </p:txBody>
      </p:sp>
    </p:spTree>
    <p:extLst>
      <p:ext uri="{BB962C8B-B14F-4D97-AF65-F5344CB8AC3E}">
        <p14:creationId xmlns:p14="http://schemas.microsoft.com/office/powerpoint/2010/main" val="114805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328eee58866a2c96cef83cb5d7e8264eD65FB5D2354A91F359B7105383B69D524259A334A3200F36813883930A71B82EE2EA40F90FB214134A4A98ADE1E0FC8B02277D03E7C388C8DBDE84C21BD25112ED692C029410D4E746906C8EA725A2900BCE6D2752F7B065359685D6339882A0BD9671240B42E3A24FB80F5A811E2A08"/>
          <p:cNvSpPr txBox="1"/>
          <p:nvPr/>
        </p:nvSpPr>
        <p:spPr>
          <a:xfrm>
            <a:off x="33874" y="103971"/>
            <a:ext cx="12133261" cy="663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249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249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15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0" dur="12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328eee58866a2c96cef83cb5d7e8264eD65FB5D2354A91F359B7105383B69D524259A334A3200F36813883930A71B82EE2EA40F90FB214134A4A98ADE1E0FC8B02277D03E7C388C8DBDE84C21BD25112ED692C029410D4E746906C8EA725A2900BCE6D2752F7B065359685D6339882A0BD9671240B42E3A24FB80F5A811E2A08"/>
          <p:cNvSpPr txBox="1"/>
          <p:nvPr/>
        </p:nvSpPr>
        <p:spPr>
          <a:xfrm>
            <a:off x="33874" y="103971"/>
            <a:ext cx="12133261" cy="663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249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249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52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0" dur="12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328eee58866a2c96cef83cb5d7e8264eD65FB5D2354A91F359B7105383B69D524259A334A3200F36813883930A71B82EE2EA40F90FB214134A4A98ADE1E0FC8B02277D03E7C388C8DBDE84C21BD25112ED692C029410D4E746906C8EA725A2900BCE6D2752F7B065359685D6339882A0BD9671240B42E3A24FB80F5A811E2A08"/>
          <p:cNvSpPr txBox="1"/>
          <p:nvPr/>
        </p:nvSpPr>
        <p:spPr>
          <a:xfrm>
            <a:off x="33874" y="103971"/>
            <a:ext cx="12133261" cy="663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2497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249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04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0" dur="120" fill="hold"/>
                                        <p:tgtEl>
                                          <p:spTgt spid="2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328eee58866a2c96cef83cb5d7e8264eD65FB5D2354A91F359B7105383B69D524259A334A3200F36813883930A71B82EE2EA40F90FB214134A4A98ADE1E0FC8B02277D03E7C388C8DBDE84C21BD25112ED692C029410D4E746906C8EA725A2900BCE6D2752F7B065359685D6339882A0BD9671240B42E3A24FB80F5A811E2A08"/>
          <p:cNvSpPr txBox="1"/>
          <p:nvPr/>
        </p:nvSpPr>
        <p:spPr>
          <a:xfrm>
            <a:off x="2889313" y="1832465"/>
            <a:ext cx="6511797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500" b="1" spc="5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</a:p>
        </p:txBody>
      </p:sp>
    </p:spTree>
    <p:extLst>
      <p:ext uri="{BB962C8B-B14F-4D97-AF65-F5344CB8AC3E}">
        <p14:creationId xmlns:p14="http://schemas.microsoft.com/office/powerpoint/2010/main" val="358667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328eee58866a2c96cef83cb5d7e8264eD65FB5D2354A91F359B7105383B69D524259A334A3200F36813883930A71B82EE2EA40F90FB214134A4A98ADE1E0FC8B02277D03E7C388C8DBDE84C21BD25112ED692C029410D4E746906C8EA725A2900BCE6D2752F7B065359685D6339882A0BD9671240B42E3A24FB80F5A811E2A08"/>
          <p:cNvSpPr txBox="1"/>
          <p:nvPr/>
        </p:nvSpPr>
        <p:spPr>
          <a:xfrm>
            <a:off x="2889313" y="1832465"/>
            <a:ext cx="6511797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500" b="1" spc="5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</a:p>
        </p:txBody>
      </p:sp>
    </p:spTree>
    <p:extLst>
      <p:ext uri="{BB962C8B-B14F-4D97-AF65-F5344CB8AC3E}">
        <p14:creationId xmlns:p14="http://schemas.microsoft.com/office/powerpoint/2010/main" val="204890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328eee58866a2c96cef83cb5d7e8264eD65FB5D2354A91F359B7105383B69D524259A334A3200F36813883930A71B82EE2EA40F90FB214134A4A98ADE1E0FC8B02277D03E7C388C8DBDE84C21BD25112ED692C029410D4E746906C8EA725A2900BCE6D2752F7B065359685D6339882A0BD9671240B42E3A24FB80F5A811E2A08"/>
          <p:cNvSpPr txBox="1"/>
          <p:nvPr/>
        </p:nvSpPr>
        <p:spPr>
          <a:xfrm>
            <a:off x="198869" y="2169908"/>
            <a:ext cx="6511797" cy="250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5647" b="1" spc="5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</a:p>
        </p:txBody>
      </p:sp>
      <p:sp>
        <p:nvSpPr>
          <p:cNvPr id="3" name="文本框 2" descr="e7d195523061f1c0328eee58866a2c96cef83cb5d7e8264eD65FB5D2354A91F359B7105383B69D524259A334A3200F36813883930A71B82EE2EA40F90FB214134A4A98ADE1E0FC8B02277D03E7C388C8DBDE84C21BD25112ED692C029410D4E746906C8EA725A2900BCE6D2752F7B065359685D6339882A0BD9671240B42E3A24FB80F5A811E2A08"/>
          <p:cNvSpPr txBox="1"/>
          <p:nvPr/>
        </p:nvSpPr>
        <p:spPr>
          <a:xfrm>
            <a:off x="3509656" y="2169908"/>
            <a:ext cx="6511797" cy="250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5647" b="1" spc="5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</a:p>
        </p:txBody>
      </p:sp>
    </p:spTree>
    <p:extLst>
      <p:ext uri="{BB962C8B-B14F-4D97-AF65-F5344CB8AC3E}">
        <p14:creationId xmlns:p14="http://schemas.microsoft.com/office/powerpoint/2010/main" val="372748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328eee58866a2c96cef83cb5d7e8264eD65FB5D2354A91F359B7105383B69D524259A334A3200F36813883930A71B82EE2EA40F90FB214134A4A98ADE1E0FC8B02277D03E7C388C8DBDE84C21BD25112ED692C029410D4E746906C8EA725A2900BCE6D2752F7B065359685D6339882A0BD9671240B42E3A24FB80F5A811E2A08"/>
          <p:cNvSpPr txBox="1"/>
          <p:nvPr/>
        </p:nvSpPr>
        <p:spPr>
          <a:xfrm>
            <a:off x="2889313" y="1885879"/>
            <a:ext cx="651179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600" b="1" spc="533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</a:p>
        </p:txBody>
      </p:sp>
    </p:spTree>
    <p:extLst>
      <p:ext uri="{BB962C8B-B14F-4D97-AF65-F5344CB8AC3E}">
        <p14:creationId xmlns:p14="http://schemas.microsoft.com/office/powerpoint/2010/main" val="14905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328eee58866a2c96cef83cb5d7e8264eD65FB5D2354A91F359B7105383B69D524259A334A3200F36813883930A71B82EE2EA40F90FB214134A4A98ADE1E0FC8B02277D03E7C388C8DBDE84C21BD25112ED692C029410D4E746906C8EA725A2900BCE6D2752F7B065359685D6339882A0BD9671240B42E3A24FB80F5A811E2A08"/>
          <p:cNvSpPr txBox="1"/>
          <p:nvPr/>
        </p:nvSpPr>
        <p:spPr>
          <a:xfrm>
            <a:off x="154908" y="2169908"/>
            <a:ext cx="6511797" cy="250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5647" b="1" spc="5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</a:p>
        </p:txBody>
      </p:sp>
      <p:sp>
        <p:nvSpPr>
          <p:cNvPr id="3" name="文本框 2" descr="e7d195523061f1c0328eee58866a2c96cef83cb5d7e8264eD65FB5D2354A91F359B7105383B69D524259A334A3200F36813883930A71B82EE2EA40F90FB214134A4A98ADE1E0FC8B02277D03E7C388C8DBDE84C21BD25112ED692C029410D4E746906C8EA725A2900BCE6D2752F7B065359685D6339882A0BD9671240B42E3A24FB80F5A811E2A08"/>
          <p:cNvSpPr txBox="1"/>
          <p:nvPr/>
        </p:nvSpPr>
        <p:spPr>
          <a:xfrm>
            <a:off x="2889315" y="2169908"/>
            <a:ext cx="6511797" cy="250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5647" b="1" spc="533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  <a:endParaRPr lang="zh-CN" altLang="en-US" sz="15647" b="1" spc="533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 descr="e7d195523061f1c0328eee58866a2c96cef83cb5d7e8264eD65FB5D2354A91F359B7105383B69D524259A334A3200F36813883930A71B82EE2EA40F90FB214134A4A98ADE1E0FC8B02277D03E7C388C8DBDE84C21BD25112ED692C029410D4E746906C8EA725A2900BCE6D2752F7B065359685D6339882A0BD9671240B42E3A24FB80F5A811E2A08"/>
          <p:cNvSpPr txBox="1"/>
          <p:nvPr/>
        </p:nvSpPr>
        <p:spPr>
          <a:xfrm>
            <a:off x="5778628" y="2169908"/>
            <a:ext cx="6511797" cy="250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5647" b="1" spc="533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</a:t>
            </a:r>
          </a:p>
        </p:txBody>
      </p:sp>
    </p:spTree>
    <p:extLst>
      <p:ext uri="{BB962C8B-B14F-4D97-AF65-F5344CB8AC3E}">
        <p14:creationId xmlns:p14="http://schemas.microsoft.com/office/powerpoint/2010/main" val="324243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328eee58866a2c96cef83cb5d7e8264eD65FB5D2354A91F359B7105383B69D524259A334A3200F36813883930A71B82EE2EA40F90FB214134A4A98ADE1E0FC8B02277D03E7C388C8DBDE84C21BD25112ED692C029410D4E746906C8EA725A2900BCE6D2752F7B065359685D6339882A0BD9671240B42E3A24FB80F5A811E2A08"/>
          <p:cNvSpPr txBox="1"/>
          <p:nvPr/>
        </p:nvSpPr>
        <p:spPr>
          <a:xfrm>
            <a:off x="0" y="352511"/>
            <a:ext cx="651179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600" dirty="0">
                <a:solidFill>
                  <a:schemeClr val="bg1"/>
                </a:solidFill>
              </a:rPr>
              <a:t>别</a:t>
            </a:r>
          </a:p>
        </p:txBody>
      </p:sp>
    </p:spTree>
    <p:extLst>
      <p:ext uri="{BB962C8B-B14F-4D97-AF65-F5344CB8AC3E}">
        <p14:creationId xmlns:p14="http://schemas.microsoft.com/office/powerpoint/2010/main" val="21935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328eee58866a2c96cef83cb5d7e8264eD65FB5D2354A91F359B7105383B69D524259A334A3200F36813883930A71B82EE2EA40F90FB214134A4A98ADE1E0FC8B02277D03E7C388C8DBDE84C21BD25112ED692C029410D4E746906C8EA725A2900BCE6D2752F7B065359685D6339882A0BD9671240B42E3A24FB80F5A811E2A08"/>
          <p:cNvSpPr txBox="1"/>
          <p:nvPr/>
        </p:nvSpPr>
        <p:spPr>
          <a:xfrm>
            <a:off x="-366585" y="1069425"/>
            <a:ext cx="651179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600" dirty="0">
                <a:solidFill>
                  <a:schemeClr val="bg1"/>
                </a:solidFill>
              </a:rPr>
              <a:t>别</a:t>
            </a:r>
          </a:p>
        </p:txBody>
      </p:sp>
      <p:sp>
        <p:nvSpPr>
          <p:cNvPr id="3" name="文本框 2" descr="e7d195523061f1c0328eee58866a2c96cef83cb5d7e8264eD65FB5D2354A91F359B7105383B69D524259A334A3200F36813883930A71B82EE2EA40F90FB214134A4A98ADE1E0FC8B02277D03E7C388C8DBDE84C21BD25112ED692C029410D4E746906C8EA725A2900BCE6D2752F7B065359685D6339882A0BD9671240B42E3A24FB80F5A811E2A08"/>
          <p:cNvSpPr txBox="1"/>
          <p:nvPr/>
        </p:nvSpPr>
        <p:spPr>
          <a:xfrm>
            <a:off x="5864469" y="2465770"/>
            <a:ext cx="415757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23900" b="1"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4200" dirty="0">
                <a:solidFill>
                  <a:schemeClr val="bg1"/>
                </a:solidFill>
              </a:rPr>
              <a:t>眨眼</a:t>
            </a:r>
          </a:p>
        </p:txBody>
      </p:sp>
      <p:sp>
        <p:nvSpPr>
          <p:cNvPr id="7" name="矩形 6"/>
          <p:cNvSpPr/>
          <p:nvPr/>
        </p:nvSpPr>
        <p:spPr>
          <a:xfrm>
            <a:off x="4910717" y="1546871"/>
            <a:ext cx="6511798" cy="918899"/>
          </a:xfrm>
          <a:prstGeom prst="rect">
            <a:avLst/>
          </a:prstGeom>
          <a:solidFill>
            <a:schemeClr val="tx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9"/>
          </a:p>
        </p:txBody>
      </p:sp>
      <p:sp>
        <p:nvSpPr>
          <p:cNvPr id="9" name="矩形 8"/>
          <p:cNvSpPr/>
          <p:nvPr/>
        </p:nvSpPr>
        <p:spPr>
          <a:xfrm>
            <a:off x="4805208" y="4947410"/>
            <a:ext cx="7176967" cy="918898"/>
          </a:xfrm>
          <a:prstGeom prst="rect">
            <a:avLst/>
          </a:prstGeom>
          <a:solidFill>
            <a:schemeClr val="tx1"/>
          </a:solidFill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9"/>
          </a:p>
        </p:txBody>
      </p:sp>
    </p:spTree>
    <p:extLst>
      <p:ext uri="{BB962C8B-B14F-4D97-AF65-F5344CB8AC3E}">
        <p14:creationId xmlns:p14="http://schemas.microsoft.com/office/powerpoint/2010/main" val="298905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0356E-6 1.91089E-6 L 0.01847 0.4919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8" y="2255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415E-6 4.96096E-7 L 0.04869 -0.4977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8" y="-248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1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 descr="e7d195523061f1c0328eee58866a2c96cef83cb5d7e8264eD65FB5D2354A91F359B7105383B69D524259A334A3200F36813883930A71B82EE2EA40F90FB214134A4A98ADE1E0FC8B02277D03E7C388C8DBDE84C21BD25112ED692C029410D4E746906C8EA725A2900BCE6D2752F7B065359685D6339882A0BD9671240B42E3A24FB80F5A811E2A08"/>
          <p:cNvSpPr txBox="1"/>
          <p:nvPr/>
        </p:nvSpPr>
        <p:spPr>
          <a:xfrm>
            <a:off x="2761745" y="2524963"/>
            <a:ext cx="67669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1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下面有请</a:t>
            </a:r>
          </a:p>
        </p:txBody>
      </p:sp>
    </p:spTree>
    <p:extLst>
      <p:ext uri="{BB962C8B-B14F-4D97-AF65-F5344CB8AC3E}">
        <p14:creationId xmlns:p14="http://schemas.microsoft.com/office/powerpoint/2010/main" val="266503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2257</TotalTime>
  <Words>20</Words>
  <Application>Microsoft Office PowerPoint</Application>
  <PresentationFormat>自定义</PresentationFormat>
  <Paragraphs>18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 莹莹</cp:lastModifiedBy>
  <cp:revision>281</cp:revision>
  <dcterms:created xsi:type="dcterms:W3CDTF">2016-11-29T02:05:35Z</dcterms:created>
  <dcterms:modified xsi:type="dcterms:W3CDTF">2020-11-11T06:54:26Z</dcterms:modified>
</cp:coreProperties>
</file>